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8BAD-6DE5-4E0A-9625-6FC4E4169701}" type="datetimeFigureOut">
              <a:rPr lang="it-IT" smtClean="0"/>
              <a:t>14/01/2012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E4D62-1308-4BD8-AB08-7F573C01B0C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4D62-1308-4BD8-AB08-7F573C01B0C7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73D39-E947-4B3E-9AB0-058A0975A53A}" type="datetimeFigureOut">
              <a:rPr lang="it-IT" smtClean="0"/>
              <a:pPr/>
              <a:t>14/01/2012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DA3E-BD9B-4EEA-99C9-0E47E2C3127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80720" cy="2304256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cura di </a:t>
            </a:r>
          </a:p>
          <a:p>
            <a:r>
              <a:rPr lang="it-IT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Valeria Spagnolo </a:t>
            </a:r>
          </a:p>
          <a:p>
            <a:r>
              <a:rPr lang="it-IT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</a:p>
          <a:p>
            <a:r>
              <a:rPr lang="it-IT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Teresa </a:t>
            </a:r>
            <a:r>
              <a:rPr lang="it-IT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Nocera</a:t>
            </a:r>
            <a:endParaRPr lang="it-IT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0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INAF – Osservatorio Astronomico di Palermo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403648" y="548680"/>
            <a:ext cx="631320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Viaggio nel tempo</a:t>
            </a:r>
          </a:p>
          <a:p>
            <a:pPr algn="ctr"/>
            <a:r>
              <a:rPr lang="it-IT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tra</a:t>
            </a:r>
          </a:p>
          <a:p>
            <a:pPr algn="ctr"/>
            <a:r>
              <a:rPr lang="it-IT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le Stelle</a:t>
            </a:r>
            <a:endParaRPr lang="it-IT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6294"/>
            <a:ext cx="4752528" cy="631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4664"/>
            <a:ext cx="4392488" cy="62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 costellazione dei Gemelli</a:t>
            </a:r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egnaposto contenuto 5" descr="gemel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2867025" cy="3381375"/>
          </a:xfrm>
        </p:spPr>
      </p:pic>
      <p:pic>
        <p:nvPicPr>
          <p:cNvPr id="5" name="Immagine 4" descr="gemelli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988840"/>
            <a:ext cx="319472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 costellazione del Cigno</a:t>
            </a:r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egnaposto contenuto 3" descr="cignome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4182021" cy="3802621"/>
          </a:xfrm>
        </p:spPr>
      </p:pic>
      <p:pic>
        <p:nvPicPr>
          <p:cNvPr id="5" name="Immagine 4" descr="Cign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5" y="1916832"/>
            <a:ext cx="3952879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 costellazione della </a:t>
            </a:r>
            <a:r>
              <a:rPr lang="it-IT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Lyra</a:t>
            </a:r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egnaposto contenuto 3" descr="Lyra_rappresentazi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3295650" cy="3762375"/>
          </a:xfrm>
        </p:spPr>
      </p:pic>
      <p:pic>
        <p:nvPicPr>
          <p:cNvPr id="5" name="Immagine 4" descr="Ly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72816"/>
            <a:ext cx="3528392" cy="3946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 costellazione di Cassiopea</a:t>
            </a:r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egnaposto contenuto 3" descr="cassiopeame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873744" cy="4187831"/>
          </a:xfrm>
        </p:spPr>
      </p:pic>
      <p:pic>
        <p:nvPicPr>
          <p:cNvPr id="5" name="Immagine 4" descr="cassiopea sche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3438525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 costellazione di Andromeda</a:t>
            </a:r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egnaposto contenuto 3" descr="Andromeda_mitolog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705225" cy="4305300"/>
          </a:xfrm>
        </p:spPr>
      </p:pic>
      <p:pic>
        <p:nvPicPr>
          <p:cNvPr id="5" name="Immagine 4" descr="costellazione_androme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72816"/>
            <a:ext cx="4213635" cy="3172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380px-Costellazion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86663"/>
            <a:ext cx="8235758" cy="61768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Fascia dell’eclittica</a:t>
            </a:r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egnaposto contenuto 3" descr="costellazio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201904"/>
            <a:ext cx="5616624" cy="55131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Dai  tempi più remoti gli uomini hanno usato le stelle come riferimento per orientarsi nei mari e nei deserti, per riconoscere il tempo della semina e del raccolto, per creare le proprie leggende, per segnare il cambiamento delle stagioni, e persino per edificare i propri templi.</a:t>
            </a:r>
            <a:endParaRPr lang="it-IT" sz="2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costellazioni vennero individuate più di 5.000 anni fa e i primi elenchi furono redatti 2400 anni fa dall’astronomo greco </a:t>
            </a:r>
            <a:r>
              <a:rPr lang="it-IT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Eudosso</a:t>
            </a: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allievo di Platone. Tolomeo, che visse 2100 anni fa, compilò un elenco di 48 costellazioni a cui in parte si fa riferimento ai giorni nostri. In seguito Johann Bayer ( 1572-1625), Johannes </a:t>
            </a:r>
            <a:r>
              <a:rPr lang="it-IT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Hevelius</a:t>
            </a: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( 1611-1687) e Nicolas de </a:t>
            </a:r>
            <a:r>
              <a:rPr lang="it-IT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Lacaille</a:t>
            </a: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(1713-1762) ne aggiunsero altre.</a:t>
            </a:r>
          </a:p>
          <a:p>
            <a:pPr algn="just">
              <a:buNone/>
            </a:pP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Astronomi oggi ne riconoscono ufficialmente 88, che considerano regioni del cielo, non disegni o figure. Tali figure non sono del resto mai state ufficializzate, e quindi sentitevi liberi di interpretarle in modo del tutto personale.</a:t>
            </a:r>
            <a:endParaRPr lang="it-IT" sz="2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 che cos’è una stella?</a:t>
            </a:r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stelle sono enormi sfere di gas.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Esse emettono nello spazio, sotto forma di luce e di calore, enormi quantità di energia prodotta nel loro nucleo dalle reazioni nucleari.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3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fai attenzione le stelle non splendono tutte allo stesso modo!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3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 non hanno tutte lo stesso colore!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3400" b="1" u="sng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L’intensità della luce emessa da una stella ed il suo colore dipendono dalla sua temperatura, dalle sue dimensioni e dalla sua distanza dalla Terra.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L’unità di misura della luminosità delle stelle è la magnitudine.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stelle differiscono fra di loro anche per la loro grandezza: le più grandi hanno un diametro che è trecento volte il diametro del sole e le più piccole un diametro che è cento volte più piccolo di quello del sole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stelle spesso formano degli ammassi; più ammassi di stelle formano le galassie;  la galassia  a cui appartiene il sole è la via LATTEA.</a:t>
            </a:r>
          </a:p>
          <a:p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Lo spazio tra le stelle non è vuoto ma è occupato da materia interstellare che forma le nebulose.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dai tempi più antichi le stelle sono state raggruppate in costellazioni alcune di esse si trovano in una fascia detta zodiaco.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antichi divisero questa fascia in 12 parti, in ciascuna delle quali si trova una costellazione, cosi che il sole, ogni mese sembra passare dinanzi ad una di queste.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Conoscete i segni zodiacali?</a:t>
            </a:r>
            <a:endParaRPr lang="it-IT" sz="2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Distanza delle Stelle</a:t>
            </a:r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distanza tra una Stella e la Terra non si misura in miglia o in chilometri ma in anni luce, ricorrendo alla velocità della luce. È importante ricordare che l’anno luce è un unità di misura spaziale, non temporale. La distanza che la luce copre in un anno è un anno luce. La luce viaggia a 299.000 chilometri al secondo ovvero a un miliardo e 76 chilometri all’ora. Quindi un anno luce equivale a circa 9.426 </a:t>
            </a:r>
            <a:r>
              <a:rPr lang="it-IT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mliardi</a:t>
            </a: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chilometri. </a:t>
            </a:r>
            <a:endParaRPr lang="it-IT" sz="2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luce della nostra stella, il Sole, impiega 8 minuti per raggiungere la Terra. Dopo il Sole la stella più vicina alla Terra è </a:t>
            </a:r>
            <a:r>
              <a:rPr lang="it-IT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Centauri, che dista 4,3 anni luce dalla Terra. Invece </a:t>
            </a:r>
            <a:r>
              <a:rPr lang="it-IT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Deneb</a:t>
            </a: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nella costellazione del Cigno dista più di 1000 anni luce. Significa che la luce che vediamo oggi partì da quella stella più di mille anni fa. È possibile  che la stella non esista più!</a:t>
            </a:r>
          </a:p>
          <a:p>
            <a:pPr algn="just">
              <a:buNone/>
            </a:pP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9811"/>
            <a:ext cx="4536504" cy="535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5145"/>
            <a:ext cx="4320480" cy="565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641</Words>
  <Application>Microsoft Office PowerPoint</Application>
  <PresentationFormat>Presentazione su schermo (4:3)</PresentationFormat>
  <Paragraphs>57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Ma che cos’è una stella?</vt:lpstr>
      <vt:lpstr>Diapositiva 5</vt:lpstr>
      <vt:lpstr>Distanza delle Stelle</vt:lpstr>
      <vt:lpstr>Diapositiva 7</vt:lpstr>
      <vt:lpstr>Diapositiva 8</vt:lpstr>
      <vt:lpstr>Diapositiva 9</vt:lpstr>
      <vt:lpstr>Diapositiva 10</vt:lpstr>
      <vt:lpstr>Diapositiva 11</vt:lpstr>
      <vt:lpstr>La costellazione dei Gemelli</vt:lpstr>
      <vt:lpstr>La costellazione del Cigno</vt:lpstr>
      <vt:lpstr>La costellazione della Lyra</vt:lpstr>
      <vt:lpstr>La costellazione di Cassiopea</vt:lpstr>
      <vt:lpstr>La costellazione di Andromeda</vt:lpstr>
      <vt:lpstr>Diapositiva 17</vt:lpstr>
      <vt:lpstr>Fascia dell’eclittica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Viaggio nel tempo tra le Stelle </dc:title>
  <dc:creator> </dc:creator>
  <cp:lastModifiedBy>Utente Windows</cp:lastModifiedBy>
  <cp:revision>23</cp:revision>
  <dcterms:created xsi:type="dcterms:W3CDTF">2012-01-13T15:39:02Z</dcterms:created>
  <dcterms:modified xsi:type="dcterms:W3CDTF">2012-01-14T09:52:14Z</dcterms:modified>
</cp:coreProperties>
</file>