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21"/>
  </p:notesMasterIdLst>
  <p:sldIdLst>
    <p:sldId id="256" r:id="rId2"/>
    <p:sldId id="276" r:id="rId3"/>
    <p:sldId id="277" r:id="rId4"/>
    <p:sldId id="257" r:id="rId5"/>
    <p:sldId id="259" r:id="rId6"/>
    <p:sldId id="260" r:id="rId7"/>
    <p:sldId id="279" r:id="rId8"/>
    <p:sldId id="262" r:id="rId9"/>
    <p:sldId id="263" r:id="rId10"/>
    <p:sldId id="273" r:id="rId11"/>
    <p:sldId id="269" r:id="rId12"/>
    <p:sldId id="270" r:id="rId13"/>
    <p:sldId id="271" r:id="rId14"/>
    <p:sldId id="272" r:id="rId15"/>
    <p:sldId id="274" r:id="rId16"/>
    <p:sldId id="275" r:id="rId17"/>
    <p:sldId id="280" r:id="rId18"/>
    <p:sldId id="281" r:id="rId19"/>
    <p:sldId id="283" r:id="rId20"/>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58" autoAdjust="0"/>
  </p:normalViewPr>
  <p:slideViewPr>
    <p:cSldViewPr>
      <p:cViewPr varScale="1">
        <p:scale>
          <a:sx n="88" d="100"/>
          <a:sy n="88" d="100"/>
        </p:scale>
        <p:origin x="-146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A008BAD-6DE5-4E0A-9625-6FC4E4169701}" type="datetimeFigureOut">
              <a:rPr lang="it-IT" smtClean="0"/>
              <a:pPr/>
              <a:t>03/03/2013</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9E4D62-1308-4BD8-AB08-7F573C01B0C7}"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709E4D62-1308-4BD8-AB08-7F573C01B0C7}" type="slidenum">
              <a:rPr lang="it-IT" smtClean="0"/>
              <a:pPr/>
              <a:t>1</a:t>
            </a:fld>
            <a:endParaRPr lang="it-IT"/>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709E4D62-1308-4BD8-AB08-7F573C01B0C7}" type="slidenum">
              <a:rPr lang="it-IT" smtClean="0"/>
              <a:pPr/>
              <a:t>10</a:t>
            </a:fld>
            <a:endParaRPr lang="it-IT"/>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709E4D62-1308-4BD8-AB08-7F573C01B0C7}" type="slidenum">
              <a:rPr lang="it-IT" smtClean="0"/>
              <a:pPr/>
              <a:t>11</a:t>
            </a:fld>
            <a:endParaRPr lang="it-IT"/>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709E4D62-1308-4BD8-AB08-7F573C01B0C7}" type="slidenum">
              <a:rPr lang="it-IT" smtClean="0"/>
              <a:pPr/>
              <a:t>12</a:t>
            </a:fld>
            <a:endParaRPr lang="it-IT"/>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709E4D62-1308-4BD8-AB08-7F573C01B0C7}" type="slidenum">
              <a:rPr lang="it-IT" smtClean="0"/>
              <a:pPr/>
              <a:t>13</a:t>
            </a:fld>
            <a:endParaRPr lang="it-IT"/>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709E4D62-1308-4BD8-AB08-7F573C01B0C7}" type="slidenum">
              <a:rPr lang="it-IT" smtClean="0"/>
              <a:pPr/>
              <a:t>14</a:t>
            </a:fld>
            <a:endParaRPr lang="it-IT"/>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709E4D62-1308-4BD8-AB08-7F573C01B0C7}" type="slidenum">
              <a:rPr lang="it-IT" smtClean="0"/>
              <a:pPr/>
              <a:t>15</a:t>
            </a:fld>
            <a:endParaRPr lang="it-IT"/>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709E4D62-1308-4BD8-AB08-7F573C01B0C7}" type="slidenum">
              <a:rPr lang="it-IT" smtClean="0"/>
              <a:pPr/>
              <a:t>16</a:t>
            </a:fld>
            <a:endParaRPr lang="it-IT"/>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709E4D62-1308-4BD8-AB08-7F573C01B0C7}" type="slidenum">
              <a:rPr lang="it-IT" smtClean="0"/>
              <a:pPr/>
              <a:t>17</a:t>
            </a:fld>
            <a:endParaRPr lang="it-IT"/>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709E4D62-1308-4BD8-AB08-7F573C01B0C7}" type="slidenum">
              <a:rPr lang="it-IT" smtClean="0"/>
              <a:pPr/>
              <a:t>18</a:t>
            </a:fld>
            <a:endParaRPr lang="it-IT"/>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70659"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smtClean="0"/>
          </a:p>
        </p:txBody>
      </p:sp>
      <p:sp>
        <p:nvSpPr>
          <p:cNvPr id="4" name="Segnaposto numero diapositiva 3"/>
          <p:cNvSpPr>
            <a:spLocks noGrp="1"/>
          </p:cNvSpPr>
          <p:nvPr>
            <p:ph type="sldNum" sz="quarter" idx="5"/>
          </p:nvPr>
        </p:nvSpPr>
        <p:spPr/>
        <p:txBody>
          <a:bodyPr/>
          <a:lstStyle/>
          <a:p>
            <a:pPr>
              <a:defRPr/>
            </a:pPr>
            <a:fld id="{D0360A9B-449E-45ED-BC44-F4643D36B792}" type="slidenum">
              <a:rPr lang="it-IT" smtClean="0"/>
              <a:pPr>
                <a:defRPr/>
              </a:pPr>
              <a:t>19</a:t>
            </a:fld>
            <a:endParaRPr lang="it-I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709E4D62-1308-4BD8-AB08-7F573C01B0C7}" type="slidenum">
              <a:rPr lang="it-IT" smtClean="0"/>
              <a:pPr/>
              <a:t>2</a:t>
            </a:fld>
            <a:endParaRPr lang="it-IT"/>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709E4D62-1308-4BD8-AB08-7F573C01B0C7}" type="slidenum">
              <a:rPr lang="it-IT" smtClean="0"/>
              <a:pPr/>
              <a:t>3</a:t>
            </a:fld>
            <a:endParaRPr lang="it-IT"/>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709E4D62-1308-4BD8-AB08-7F573C01B0C7}" type="slidenum">
              <a:rPr lang="it-IT" smtClean="0"/>
              <a:pPr/>
              <a:t>4</a:t>
            </a:fld>
            <a:endParaRPr lang="it-IT"/>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709E4D62-1308-4BD8-AB08-7F573C01B0C7}" type="slidenum">
              <a:rPr lang="it-IT" smtClean="0"/>
              <a:pPr/>
              <a:t>5</a:t>
            </a:fld>
            <a:endParaRPr lang="it-IT"/>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709E4D62-1308-4BD8-AB08-7F573C01B0C7}" type="slidenum">
              <a:rPr lang="it-IT" smtClean="0"/>
              <a:pPr/>
              <a:t>6</a:t>
            </a:fld>
            <a:endParaRPr lang="it-IT"/>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8F4E76F4-65ED-4572-9CE5-B77A2A9DDB86}" type="slidenum">
              <a:rPr lang="it-IT" smtClean="0"/>
              <a:pPr/>
              <a:t>7</a:t>
            </a:fld>
            <a:endParaRPr lang="it-IT"/>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709E4D62-1308-4BD8-AB08-7F573C01B0C7}" type="slidenum">
              <a:rPr lang="it-IT" smtClean="0"/>
              <a:pPr/>
              <a:t>8</a:t>
            </a:fld>
            <a:endParaRPr lang="it-IT"/>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709E4D62-1308-4BD8-AB08-7F573C01B0C7}" type="slidenum">
              <a:rPr lang="it-IT" smtClean="0"/>
              <a:pPr/>
              <a:t>9</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Ref idx="1001">
        <a:schemeClr val="bg1"/>
      </p:bgRef>
    </p:bg>
    <p:spTree>
      <p:nvGrpSpPr>
        <p:cNvPr id="1" name=""/>
        <p:cNvGrpSpPr/>
        <p:nvPr/>
      </p:nvGrpSpPr>
      <p:grpSpPr>
        <a:xfrm>
          <a:off x="0" y="0"/>
          <a:ext cx="0" cy="0"/>
          <a:chOff x="0" y="0"/>
          <a:chExt cx="0" cy="0"/>
        </a:xfrm>
      </p:grpSpPr>
      <p:sp>
        <p:nvSpPr>
          <p:cNvPr id="8" name="Titolo 7"/>
          <p:cNvSpPr>
            <a:spLocks noGrp="1"/>
          </p:cNvSpPr>
          <p:nvPr>
            <p:ph type="ctrTitle"/>
          </p:nvPr>
        </p:nvSpPr>
        <p:spPr>
          <a:xfrm>
            <a:off x="2286000" y="3124200"/>
            <a:ext cx="6172200" cy="1894362"/>
          </a:xfrm>
        </p:spPr>
        <p:txBody>
          <a:bodyPr/>
          <a:lstStyle>
            <a:lvl1pPr>
              <a:defRPr b="1"/>
            </a:lvl1pPr>
          </a:lstStyle>
          <a:p>
            <a:r>
              <a:rPr kumimoji="0" lang="it-IT" smtClean="0"/>
              <a:t>Fare clic per modificare lo stile del titolo</a:t>
            </a:r>
            <a:endParaRPr kumimoji="0" lang="en-US"/>
          </a:p>
        </p:txBody>
      </p:sp>
      <p:sp>
        <p:nvSpPr>
          <p:cNvPr id="9" name="Sottotitolo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28" name="Segnaposto data 27"/>
          <p:cNvSpPr>
            <a:spLocks noGrp="1"/>
          </p:cNvSpPr>
          <p:nvPr>
            <p:ph type="dt" sz="half" idx="10"/>
          </p:nvPr>
        </p:nvSpPr>
        <p:spPr bwMode="auto">
          <a:xfrm rot="5400000">
            <a:off x="7764621" y="1174097"/>
            <a:ext cx="2286000" cy="381000"/>
          </a:xfrm>
        </p:spPr>
        <p:txBody>
          <a:bodyPr/>
          <a:lstStyle/>
          <a:p>
            <a:fld id="{84C73D39-E947-4B3E-9AB0-058A0975A53A}" type="datetimeFigureOut">
              <a:rPr lang="it-IT" smtClean="0"/>
              <a:pPr/>
              <a:t>03/03/2013</a:t>
            </a:fld>
            <a:endParaRPr lang="it-IT"/>
          </a:p>
        </p:txBody>
      </p:sp>
      <p:sp>
        <p:nvSpPr>
          <p:cNvPr id="17" name="Segnaposto piè di pagina 16"/>
          <p:cNvSpPr>
            <a:spLocks noGrp="1"/>
          </p:cNvSpPr>
          <p:nvPr>
            <p:ph type="ftr" sz="quarter" idx="11"/>
          </p:nvPr>
        </p:nvSpPr>
        <p:spPr bwMode="auto">
          <a:xfrm rot="5400000">
            <a:off x="7077269" y="4181669"/>
            <a:ext cx="3657600" cy="384048"/>
          </a:xfrm>
        </p:spPr>
        <p:txBody>
          <a:bodyPr/>
          <a:lstStyle/>
          <a:p>
            <a:endParaRPr lang="it-IT"/>
          </a:p>
        </p:txBody>
      </p:sp>
      <p:sp>
        <p:nvSpPr>
          <p:cNvPr id="10" name="Rettangolo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ttangolo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ttangolo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ttangolo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ttore 1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ttore 1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ttore 1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ttore 1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ttore 1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ttore 1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ttangolo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egnaposto numero diapositiva 28"/>
          <p:cNvSpPr>
            <a:spLocks noGrp="1"/>
          </p:cNvSpPr>
          <p:nvPr>
            <p:ph type="sldNum" sz="quarter" idx="12"/>
          </p:nvPr>
        </p:nvSpPr>
        <p:spPr bwMode="auto">
          <a:xfrm>
            <a:off x="1325544" y="4928702"/>
            <a:ext cx="609600" cy="517524"/>
          </a:xfrm>
        </p:spPr>
        <p:txBody>
          <a:bodyPr/>
          <a:lstStyle/>
          <a:p>
            <a:fld id="{0475DA3E-BD9B-4EEA-99C9-0E47E2C31273}" type="slidenum">
              <a:rPr lang="it-IT" smtClean="0"/>
              <a:pPr/>
              <a:t>‹N›</a:t>
            </a:fld>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84C73D39-E947-4B3E-9AB0-058A0975A53A}" type="datetimeFigureOut">
              <a:rPr lang="it-IT" smtClean="0"/>
              <a:pPr/>
              <a:t>03/03/2013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475DA3E-BD9B-4EEA-99C9-0E47E2C31273}"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9"/>
            <a:ext cx="1676400" cy="5851525"/>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274638"/>
            <a:ext cx="6019800" cy="5851525"/>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84C73D39-E947-4B3E-9AB0-058A0975A53A}" type="datetimeFigureOut">
              <a:rPr lang="it-IT" smtClean="0"/>
              <a:pPr/>
              <a:t>03/03/2013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475DA3E-BD9B-4EEA-99C9-0E47E2C31273}" type="slidenum">
              <a:rPr lang="it-IT" smtClean="0"/>
              <a:pPr/>
              <a:t>‹N›</a:t>
            </a:fld>
            <a:endParaRPr lang="it-IT"/>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cSld name="Titolo, testo e contenuto 2">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p>
            <a:r>
              <a:rPr lang="it-IT" smtClean="0"/>
              <a:t>Fare clic per modificare lo stile del titolo</a:t>
            </a:r>
            <a:endParaRPr lang="it-IT"/>
          </a:p>
        </p:txBody>
      </p:sp>
      <p:sp>
        <p:nvSpPr>
          <p:cNvPr id="3" name="Segnaposto testo 2"/>
          <p:cNvSpPr>
            <a:spLocks noGrp="1"/>
          </p:cNvSpPr>
          <p:nvPr>
            <p:ph type="body" sz="half" idx="1"/>
          </p:nvPr>
        </p:nvSpPr>
        <p:spPr>
          <a:xfrm>
            <a:off x="457200" y="1600200"/>
            <a:ext cx="4038600" cy="4525963"/>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quarter" idx="2"/>
          </p:nvPr>
        </p:nvSpPr>
        <p:spPr>
          <a:xfrm>
            <a:off x="4648200" y="1600200"/>
            <a:ext cx="4038600" cy="21859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contenuto 4"/>
          <p:cNvSpPr>
            <a:spLocks noGrp="1"/>
          </p:cNvSpPr>
          <p:nvPr>
            <p:ph sz="quarter" idx="3"/>
          </p:nvPr>
        </p:nvSpPr>
        <p:spPr>
          <a:xfrm>
            <a:off x="4648200" y="3938588"/>
            <a:ext cx="4038600" cy="2187575"/>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data 5"/>
          <p:cNvSpPr>
            <a:spLocks noGrp="1"/>
          </p:cNvSpPr>
          <p:nvPr>
            <p:ph type="dt" sz="half" idx="10"/>
          </p:nvPr>
        </p:nvSpPr>
        <p:spPr>
          <a:xfrm>
            <a:off x="457200" y="6245225"/>
            <a:ext cx="2133600" cy="476250"/>
          </a:xfrm>
        </p:spPr>
        <p:txBody>
          <a:bodyPr/>
          <a:lstStyle>
            <a:lvl1pPr>
              <a:defRPr/>
            </a:lvl1pPr>
          </a:lstStyle>
          <a:p>
            <a:endParaRPr lang="it-IT"/>
          </a:p>
        </p:txBody>
      </p:sp>
      <p:sp>
        <p:nvSpPr>
          <p:cNvPr id="7" name="Segnaposto piè di pagina 6"/>
          <p:cNvSpPr>
            <a:spLocks noGrp="1"/>
          </p:cNvSpPr>
          <p:nvPr>
            <p:ph type="ftr" sz="quarter" idx="11"/>
          </p:nvPr>
        </p:nvSpPr>
        <p:spPr>
          <a:xfrm>
            <a:off x="3124200" y="6245225"/>
            <a:ext cx="2895600" cy="476250"/>
          </a:xfrm>
        </p:spPr>
        <p:txBody>
          <a:bodyPr/>
          <a:lstStyle>
            <a:lvl1pPr>
              <a:defRPr/>
            </a:lvl1pPr>
          </a:lstStyle>
          <a:p>
            <a:endParaRPr lang="it-IT"/>
          </a:p>
        </p:txBody>
      </p:sp>
      <p:sp>
        <p:nvSpPr>
          <p:cNvPr id="8" name="Segnaposto numero diapositiva 7"/>
          <p:cNvSpPr>
            <a:spLocks noGrp="1"/>
          </p:cNvSpPr>
          <p:nvPr>
            <p:ph type="sldNum" sz="quarter" idx="12"/>
          </p:nvPr>
        </p:nvSpPr>
        <p:spPr>
          <a:xfrm>
            <a:off x="6553200" y="6245225"/>
            <a:ext cx="2133600" cy="476250"/>
          </a:xfrm>
        </p:spPr>
        <p:txBody>
          <a:bodyPr/>
          <a:lstStyle>
            <a:lvl1pPr>
              <a:defRPr/>
            </a:lvl1pPr>
          </a:lstStyle>
          <a:p>
            <a:fld id="{903980D0-50B0-43EC-A291-1B825EA132A2}" type="slidenum">
              <a:rPr lang="it-IT"/>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8" name="Segnaposto contenuto 7"/>
          <p:cNvSpPr>
            <a:spLocks noGrp="1"/>
          </p:cNvSpPr>
          <p:nvPr>
            <p:ph sz="quarter" idx="1"/>
          </p:nvPr>
        </p:nvSpPr>
        <p:spPr>
          <a:xfrm>
            <a:off x="457200" y="1600200"/>
            <a:ext cx="7467600" cy="4873752"/>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4"/>
          </p:nvPr>
        </p:nvSpPr>
        <p:spPr/>
        <p:txBody>
          <a:bodyPr rtlCol="0"/>
          <a:lstStyle/>
          <a:p>
            <a:fld id="{84C73D39-E947-4B3E-9AB0-058A0975A53A}" type="datetimeFigureOut">
              <a:rPr lang="it-IT" smtClean="0"/>
              <a:pPr/>
              <a:t>03/03/2013</a:t>
            </a:fld>
            <a:endParaRPr lang="it-IT"/>
          </a:p>
        </p:txBody>
      </p:sp>
      <p:sp>
        <p:nvSpPr>
          <p:cNvPr id="9" name="Segnaposto numero diapositiva 8"/>
          <p:cNvSpPr>
            <a:spLocks noGrp="1"/>
          </p:cNvSpPr>
          <p:nvPr>
            <p:ph type="sldNum" sz="quarter" idx="15"/>
          </p:nvPr>
        </p:nvSpPr>
        <p:spPr/>
        <p:txBody>
          <a:bodyPr rtlCol="0"/>
          <a:lstStyle/>
          <a:p>
            <a:fld id="{0475DA3E-BD9B-4EEA-99C9-0E47E2C31273}" type="slidenum">
              <a:rPr lang="it-IT" smtClean="0"/>
              <a:pPr/>
              <a:t>‹N›</a:t>
            </a:fld>
            <a:endParaRPr lang="it-IT"/>
          </a:p>
        </p:txBody>
      </p:sp>
      <p:sp>
        <p:nvSpPr>
          <p:cNvPr id="10" name="Segnaposto piè di pagina 9"/>
          <p:cNvSpPr>
            <a:spLocks noGrp="1"/>
          </p:cNvSpPr>
          <p:nvPr>
            <p:ph type="ftr" sz="quarter" idx="16"/>
          </p:nvPr>
        </p:nvSpPr>
        <p:spPr/>
        <p:txBody>
          <a:bodyPr rtlCol="0"/>
          <a:lstStyle/>
          <a:p>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1">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2286000" y="2895600"/>
            <a:ext cx="6172200" cy="2053590"/>
          </a:xfrm>
        </p:spPr>
        <p:txBody>
          <a:bodyPr/>
          <a:lstStyle>
            <a:lvl1pPr algn="l">
              <a:buNone/>
              <a:defRPr sz="3000" b="1" cap="small" baseline="0"/>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bwMode="auto">
          <a:xfrm rot="5400000">
            <a:off x="7763256" y="1170432"/>
            <a:ext cx="2286000" cy="381000"/>
          </a:xfrm>
        </p:spPr>
        <p:txBody>
          <a:bodyPr/>
          <a:lstStyle/>
          <a:p>
            <a:fld id="{84C73D39-E947-4B3E-9AB0-058A0975A53A}" type="datetimeFigureOut">
              <a:rPr lang="it-IT" smtClean="0"/>
              <a:pPr/>
              <a:t>03/03/2013</a:t>
            </a:fld>
            <a:endParaRPr lang="it-IT"/>
          </a:p>
        </p:txBody>
      </p:sp>
      <p:sp>
        <p:nvSpPr>
          <p:cNvPr id="5" name="Segnaposto piè di pagina 4"/>
          <p:cNvSpPr>
            <a:spLocks noGrp="1"/>
          </p:cNvSpPr>
          <p:nvPr>
            <p:ph type="ftr" sz="quarter" idx="11"/>
          </p:nvPr>
        </p:nvSpPr>
        <p:spPr bwMode="auto">
          <a:xfrm rot="5400000">
            <a:off x="7077456" y="4178808"/>
            <a:ext cx="3657600" cy="384048"/>
          </a:xfrm>
        </p:spPr>
        <p:txBody>
          <a:bodyPr/>
          <a:lstStyle/>
          <a:p>
            <a:endParaRPr lang="it-IT"/>
          </a:p>
        </p:txBody>
      </p:sp>
      <p:sp>
        <p:nvSpPr>
          <p:cNvPr id="9" name="Rettangolo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ttangolo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ttangolo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ttangolo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ttore 1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ttore 1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ttore 1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ttore 1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ttore 1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ttangolo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ttore 1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egnaposto numero diapositiva 5"/>
          <p:cNvSpPr>
            <a:spLocks noGrp="1"/>
          </p:cNvSpPr>
          <p:nvPr>
            <p:ph type="sldNum" sz="quarter" idx="12"/>
          </p:nvPr>
        </p:nvSpPr>
        <p:spPr bwMode="auto">
          <a:xfrm>
            <a:off x="1340616" y="4928702"/>
            <a:ext cx="609600" cy="517524"/>
          </a:xfrm>
        </p:spPr>
        <p:txBody>
          <a:bodyPr/>
          <a:lstStyle/>
          <a:p>
            <a:fld id="{0475DA3E-BD9B-4EEA-99C9-0E47E2C31273}" type="slidenum">
              <a:rPr lang="it-IT" smtClean="0"/>
              <a:pPr/>
              <a:t>‹N›</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5" name="Segnaposto data 4"/>
          <p:cNvSpPr>
            <a:spLocks noGrp="1"/>
          </p:cNvSpPr>
          <p:nvPr>
            <p:ph type="dt" sz="half" idx="10"/>
          </p:nvPr>
        </p:nvSpPr>
        <p:spPr/>
        <p:txBody>
          <a:bodyPr/>
          <a:lstStyle/>
          <a:p>
            <a:fld id="{84C73D39-E947-4B3E-9AB0-058A0975A53A}" type="datetimeFigureOut">
              <a:rPr lang="it-IT" smtClean="0"/>
              <a:pPr/>
              <a:t>03/03/2013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475DA3E-BD9B-4EEA-99C9-0E47E2C31273}" type="slidenum">
              <a:rPr lang="it-IT" smtClean="0"/>
              <a:pPr/>
              <a:t>‹N›</a:t>
            </a:fld>
            <a:endParaRPr lang="it-IT"/>
          </a:p>
        </p:txBody>
      </p:sp>
      <p:sp>
        <p:nvSpPr>
          <p:cNvPr id="9" name="Segnaposto contenuto 8"/>
          <p:cNvSpPr>
            <a:spLocks noGrp="1"/>
          </p:cNvSpPr>
          <p:nvPr>
            <p:ph sz="quarter" idx="1"/>
          </p:nvPr>
        </p:nvSpPr>
        <p:spPr>
          <a:xfrm>
            <a:off x="457200" y="1600200"/>
            <a:ext cx="3657600" cy="4572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1" name="Segnaposto contenuto 10"/>
          <p:cNvSpPr>
            <a:spLocks noGrp="1"/>
          </p:cNvSpPr>
          <p:nvPr>
            <p:ph sz="quarter" idx="2"/>
          </p:nvPr>
        </p:nvSpPr>
        <p:spPr>
          <a:xfrm>
            <a:off x="4270248" y="1600200"/>
            <a:ext cx="3657600" cy="4572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7543800" cy="1143000"/>
          </a:xfrm>
        </p:spPr>
        <p:txBody>
          <a:bodyPr anchor="b"/>
          <a:lstStyle>
            <a:lvl1pPr>
              <a:defRPr/>
            </a:lvl1pPr>
          </a:lstStyle>
          <a:p>
            <a:r>
              <a:rPr kumimoji="0" lang="it-IT" smtClean="0"/>
              <a:t>Fare clic per modificare lo stile del titolo</a:t>
            </a:r>
            <a:endParaRPr kumimoji="0" lang="en-US"/>
          </a:p>
        </p:txBody>
      </p:sp>
      <p:sp>
        <p:nvSpPr>
          <p:cNvPr id="7" name="Segnaposto data 6"/>
          <p:cNvSpPr>
            <a:spLocks noGrp="1"/>
          </p:cNvSpPr>
          <p:nvPr>
            <p:ph type="dt" sz="half" idx="10"/>
          </p:nvPr>
        </p:nvSpPr>
        <p:spPr/>
        <p:txBody>
          <a:bodyPr/>
          <a:lstStyle/>
          <a:p>
            <a:fld id="{84C73D39-E947-4B3E-9AB0-058A0975A53A}" type="datetimeFigureOut">
              <a:rPr lang="it-IT" smtClean="0"/>
              <a:pPr/>
              <a:t>03/03/2013</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0475DA3E-BD9B-4EEA-99C9-0E47E2C31273}" type="slidenum">
              <a:rPr lang="it-IT" smtClean="0"/>
              <a:pPr/>
              <a:t>‹N›</a:t>
            </a:fld>
            <a:endParaRPr lang="it-IT"/>
          </a:p>
        </p:txBody>
      </p:sp>
      <p:sp>
        <p:nvSpPr>
          <p:cNvPr id="11" name="Segnaposto contenuto 10"/>
          <p:cNvSpPr>
            <a:spLocks noGrp="1"/>
          </p:cNvSpPr>
          <p:nvPr>
            <p:ph sz="quarter" idx="2"/>
          </p:nvPr>
        </p:nvSpPr>
        <p:spPr>
          <a:xfrm>
            <a:off x="457200" y="2362200"/>
            <a:ext cx="3657600" cy="38862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3" name="Segnaposto contenuto 12"/>
          <p:cNvSpPr>
            <a:spLocks noGrp="1"/>
          </p:cNvSpPr>
          <p:nvPr>
            <p:ph sz="quarter" idx="4"/>
          </p:nvPr>
        </p:nvSpPr>
        <p:spPr>
          <a:xfrm>
            <a:off x="4371975" y="2362200"/>
            <a:ext cx="3657600" cy="38862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2" name="Segnaposto testo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it-IT" smtClean="0"/>
              <a:t>Fare clic per modificare stili del testo dello schema</a:t>
            </a:r>
          </a:p>
        </p:txBody>
      </p:sp>
      <p:sp>
        <p:nvSpPr>
          <p:cNvPr id="14" name="Segnaposto testo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it-IT" smtClean="0"/>
              <a:t>Fare clic per modificare stili del testo dello schema</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6" name="Segnaposto data 5"/>
          <p:cNvSpPr>
            <a:spLocks noGrp="1"/>
          </p:cNvSpPr>
          <p:nvPr>
            <p:ph type="dt" sz="half" idx="10"/>
          </p:nvPr>
        </p:nvSpPr>
        <p:spPr/>
        <p:txBody>
          <a:bodyPr rtlCol="0"/>
          <a:lstStyle/>
          <a:p>
            <a:fld id="{84C73D39-E947-4B3E-9AB0-058A0975A53A}" type="datetimeFigureOut">
              <a:rPr lang="it-IT" smtClean="0"/>
              <a:pPr/>
              <a:t>03/03/2013</a:t>
            </a:fld>
            <a:endParaRPr lang="it-IT"/>
          </a:p>
        </p:txBody>
      </p:sp>
      <p:sp>
        <p:nvSpPr>
          <p:cNvPr id="7" name="Segnaposto numero diapositiva 6"/>
          <p:cNvSpPr>
            <a:spLocks noGrp="1"/>
          </p:cNvSpPr>
          <p:nvPr>
            <p:ph type="sldNum" sz="quarter" idx="11"/>
          </p:nvPr>
        </p:nvSpPr>
        <p:spPr/>
        <p:txBody>
          <a:bodyPr rtlCol="0"/>
          <a:lstStyle/>
          <a:p>
            <a:fld id="{0475DA3E-BD9B-4EEA-99C9-0E47E2C31273}" type="slidenum">
              <a:rPr lang="it-IT" smtClean="0"/>
              <a:pPr/>
              <a:t>‹N›</a:t>
            </a:fld>
            <a:endParaRPr lang="it-IT"/>
          </a:p>
        </p:txBody>
      </p:sp>
      <p:sp>
        <p:nvSpPr>
          <p:cNvPr id="8" name="Segnaposto piè di pagina 7"/>
          <p:cNvSpPr>
            <a:spLocks noGrp="1"/>
          </p:cNvSpPr>
          <p:nvPr>
            <p:ph type="ftr" sz="quarter" idx="12"/>
          </p:nvPr>
        </p:nvSpPr>
        <p:spPr/>
        <p:txBody>
          <a:bodyPr rtlCol="0"/>
          <a:lstStyle/>
          <a:p>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84C73D39-E947-4B3E-9AB0-058A0975A53A}" type="datetimeFigureOut">
              <a:rPr lang="it-IT" smtClean="0"/>
              <a:pPr/>
              <a:t>03/03/2013</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0475DA3E-BD9B-4EEA-99C9-0E47E2C31273}"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bg>
      <p:bgRef idx="1001">
        <a:schemeClr val="bg1"/>
      </p:bgRef>
    </p:bg>
    <p:spTree>
      <p:nvGrpSpPr>
        <p:cNvPr id="1" name=""/>
        <p:cNvGrpSpPr/>
        <p:nvPr/>
      </p:nvGrpSpPr>
      <p:grpSpPr>
        <a:xfrm>
          <a:off x="0" y="0"/>
          <a:ext cx="0" cy="0"/>
          <a:chOff x="0" y="0"/>
          <a:chExt cx="0" cy="0"/>
        </a:xfrm>
      </p:grpSpPr>
      <p:sp>
        <p:nvSpPr>
          <p:cNvPr id="10" name="Connettore 1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olo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it-IT" smtClean="0"/>
              <a:t>Fare clic per modificare stili del testo dello schema</a:t>
            </a:r>
          </a:p>
        </p:txBody>
      </p:sp>
      <p:sp>
        <p:nvSpPr>
          <p:cNvPr id="8" name="Connettore 1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ttore 1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ttore 1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ttangolo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ttore 1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Segnaposto contenuto 17"/>
          <p:cNvSpPr>
            <a:spLocks noGrp="1"/>
          </p:cNvSpPr>
          <p:nvPr>
            <p:ph sz="quarter" idx="1"/>
          </p:nvPr>
        </p:nvSpPr>
        <p:spPr>
          <a:xfrm>
            <a:off x="304800" y="274320"/>
            <a:ext cx="5638800" cy="6327648"/>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1" name="Segnaposto data 20"/>
          <p:cNvSpPr>
            <a:spLocks noGrp="1"/>
          </p:cNvSpPr>
          <p:nvPr>
            <p:ph type="dt" sz="half" idx="14"/>
          </p:nvPr>
        </p:nvSpPr>
        <p:spPr/>
        <p:txBody>
          <a:bodyPr rtlCol="0"/>
          <a:lstStyle/>
          <a:p>
            <a:fld id="{84C73D39-E947-4B3E-9AB0-058A0975A53A}" type="datetimeFigureOut">
              <a:rPr lang="it-IT" smtClean="0"/>
              <a:pPr/>
              <a:t>03/03/2013</a:t>
            </a:fld>
            <a:endParaRPr lang="it-IT"/>
          </a:p>
        </p:txBody>
      </p:sp>
      <p:sp>
        <p:nvSpPr>
          <p:cNvPr id="22" name="Segnaposto numero diapositiva 21"/>
          <p:cNvSpPr>
            <a:spLocks noGrp="1"/>
          </p:cNvSpPr>
          <p:nvPr>
            <p:ph type="sldNum" sz="quarter" idx="15"/>
          </p:nvPr>
        </p:nvSpPr>
        <p:spPr/>
        <p:txBody>
          <a:bodyPr rtlCol="0"/>
          <a:lstStyle/>
          <a:p>
            <a:fld id="{0475DA3E-BD9B-4EEA-99C9-0E47E2C31273}" type="slidenum">
              <a:rPr lang="it-IT" smtClean="0"/>
              <a:pPr/>
              <a:t>‹N›</a:t>
            </a:fld>
            <a:endParaRPr lang="it-IT"/>
          </a:p>
        </p:txBody>
      </p:sp>
      <p:sp>
        <p:nvSpPr>
          <p:cNvPr id="23" name="Segnaposto piè di pagina 22"/>
          <p:cNvSpPr>
            <a:spLocks noGrp="1"/>
          </p:cNvSpPr>
          <p:nvPr>
            <p:ph type="ftr" sz="quarter" idx="16"/>
          </p:nvPr>
        </p:nvSpPr>
        <p:spPr/>
        <p:txBody>
          <a:bodyPr rtlCol="0"/>
          <a:lstStyle/>
          <a:p>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9" name="Connettore 1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olo 1"/>
          <p:cNvSpPr>
            <a:spLocks noGrp="1"/>
          </p:cNvSpPr>
          <p:nvPr>
            <p:ph type="title"/>
          </p:nvPr>
        </p:nvSpPr>
        <p:spPr>
          <a:xfrm rot="5400000">
            <a:off x="3350133" y="3200400"/>
            <a:ext cx="6309360" cy="457200"/>
          </a:xfrm>
        </p:spPr>
        <p:txBody>
          <a:bodyPr anchor="b"/>
          <a:lstStyle>
            <a:lvl1pPr algn="l">
              <a:buNone/>
              <a:defRPr sz="2000" b="1"/>
            </a:lvl1pPr>
          </a:lstStyle>
          <a:p>
            <a:r>
              <a:rPr kumimoji="0" lang="it-IT" smtClean="0"/>
              <a:t>Fare clic per modificare lo stile del titolo</a:t>
            </a:r>
            <a:endParaRPr kumimoji="0" lang="en-US"/>
          </a:p>
        </p:txBody>
      </p:sp>
      <p:sp>
        <p:nvSpPr>
          <p:cNvPr id="3" name="Segnaposto immagin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it-IT" smtClean="0"/>
              <a:t>Fare clic sull'icona per inserire un'immagine</a:t>
            </a:r>
            <a:endParaRPr kumimoji="0" lang="en-US" dirty="0"/>
          </a:p>
        </p:txBody>
      </p:sp>
      <p:sp>
        <p:nvSpPr>
          <p:cNvPr id="4" name="Segnaposto testo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10" name="Connettore 1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ttangolo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ttore 1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ttore 1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ttore 1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Segnaposto data 16"/>
          <p:cNvSpPr>
            <a:spLocks noGrp="1"/>
          </p:cNvSpPr>
          <p:nvPr>
            <p:ph type="dt" sz="half" idx="10"/>
          </p:nvPr>
        </p:nvSpPr>
        <p:spPr/>
        <p:txBody>
          <a:bodyPr rtlCol="0"/>
          <a:lstStyle/>
          <a:p>
            <a:fld id="{84C73D39-E947-4B3E-9AB0-058A0975A53A}" type="datetimeFigureOut">
              <a:rPr lang="it-IT" smtClean="0"/>
              <a:pPr/>
              <a:t>03/03/2013</a:t>
            </a:fld>
            <a:endParaRPr lang="it-IT"/>
          </a:p>
        </p:txBody>
      </p:sp>
      <p:sp>
        <p:nvSpPr>
          <p:cNvPr id="18" name="Segnaposto numero diapositiva 17"/>
          <p:cNvSpPr>
            <a:spLocks noGrp="1"/>
          </p:cNvSpPr>
          <p:nvPr>
            <p:ph type="sldNum" sz="quarter" idx="11"/>
          </p:nvPr>
        </p:nvSpPr>
        <p:spPr/>
        <p:txBody>
          <a:bodyPr rtlCol="0"/>
          <a:lstStyle/>
          <a:p>
            <a:fld id="{0475DA3E-BD9B-4EEA-99C9-0E47E2C31273}" type="slidenum">
              <a:rPr lang="it-IT" smtClean="0"/>
              <a:pPr/>
              <a:t>‹N›</a:t>
            </a:fld>
            <a:endParaRPr lang="it-IT"/>
          </a:p>
        </p:txBody>
      </p:sp>
      <p:sp>
        <p:nvSpPr>
          <p:cNvPr id="21" name="Segnaposto piè di pagina 20"/>
          <p:cNvSpPr>
            <a:spLocks noGrp="1"/>
          </p:cNvSpPr>
          <p:nvPr>
            <p:ph type="ftr" sz="quarter" idx="12"/>
          </p:nvPr>
        </p:nvSpPr>
        <p:spPr/>
        <p:txBody>
          <a:bodyPr rtlCol="0"/>
          <a:lstStyle/>
          <a:p>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ttore 1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Segnaposto titolo 21"/>
          <p:cNvSpPr>
            <a:spLocks noGrp="1"/>
          </p:cNvSpPr>
          <p:nvPr>
            <p:ph type="title"/>
          </p:nvPr>
        </p:nvSpPr>
        <p:spPr>
          <a:xfrm>
            <a:off x="457200" y="274638"/>
            <a:ext cx="7467600" cy="1143000"/>
          </a:xfrm>
          <a:prstGeom prst="rect">
            <a:avLst/>
          </a:prstGeom>
        </p:spPr>
        <p:txBody>
          <a:bodyPr vert="horz" anchor="b">
            <a:normAutofit/>
          </a:bodyPr>
          <a:lstStyle/>
          <a:p>
            <a:r>
              <a:rPr kumimoji="0" lang="it-IT" smtClean="0"/>
              <a:t>Fare clic per modificare lo stile del titolo</a:t>
            </a:r>
            <a:endParaRPr kumimoji="0" lang="en-US"/>
          </a:p>
        </p:txBody>
      </p:sp>
      <p:sp>
        <p:nvSpPr>
          <p:cNvPr id="13" name="Segnaposto testo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4" name="Segnaposto data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84C73D39-E947-4B3E-9AB0-058A0975A53A}" type="datetimeFigureOut">
              <a:rPr lang="it-IT" smtClean="0"/>
              <a:pPr/>
              <a:t>03/03/2013</a:t>
            </a:fld>
            <a:endParaRPr lang="it-IT"/>
          </a:p>
        </p:txBody>
      </p:sp>
      <p:sp>
        <p:nvSpPr>
          <p:cNvPr id="3" name="Segnaposto piè di pagina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it-IT"/>
          </a:p>
        </p:txBody>
      </p:sp>
      <p:sp>
        <p:nvSpPr>
          <p:cNvPr id="7" name="Connettore 1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ttore 1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ttangolo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ttore 1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egnaposto numero diapositiva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0475DA3E-BD9B-4EEA-99C9-0E47E2C31273}"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1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1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image" Target="../media/image20.jpeg"/><Relationship Id="rId3" Type="http://schemas.openxmlformats.org/officeDocument/2006/relationships/image" Target="../media/image15.jpeg"/><Relationship Id="rId7" Type="http://schemas.openxmlformats.org/officeDocument/2006/relationships/image" Target="../media/image19.jpeg"/><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image" Target="../media/image18.jpeg"/><Relationship Id="rId5" Type="http://schemas.openxmlformats.org/officeDocument/2006/relationships/image" Target="../media/image17.jpeg"/><Relationship Id="rId4" Type="http://schemas.openxmlformats.org/officeDocument/2006/relationships/image" Target="../media/image16.jpeg"/><Relationship Id="rId9" Type="http://schemas.openxmlformats.org/officeDocument/2006/relationships/image" Target="../media/image2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195736" y="3789040"/>
            <a:ext cx="6480720" cy="2304256"/>
          </a:xfrm>
        </p:spPr>
        <p:txBody>
          <a:bodyPr>
            <a:normAutofit/>
          </a:bodyPr>
          <a:lstStyle/>
          <a:p>
            <a:r>
              <a:rPr lang="it-IT" sz="2000" dirty="0" smtClean="0">
                <a:solidFill>
                  <a:srgbClr val="FFC000"/>
                </a:solidFill>
                <a:latin typeface="Times New Roman" pitchFamily="18" charset="0"/>
                <a:cs typeface="Times New Roman" pitchFamily="18" charset="0"/>
              </a:rPr>
              <a:t>A cura di </a:t>
            </a:r>
          </a:p>
          <a:p>
            <a:r>
              <a:rPr lang="it-IT" sz="2000" dirty="0" smtClean="0">
                <a:solidFill>
                  <a:srgbClr val="FFC000"/>
                </a:solidFill>
                <a:latin typeface="Times New Roman" pitchFamily="18" charset="0"/>
                <a:cs typeface="Times New Roman" pitchFamily="18" charset="0"/>
              </a:rPr>
              <a:t>Valeria Spagnolo </a:t>
            </a:r>
          </a:p>
          <a:p>
            <a:endParaRPr lang="it-IT" sz="2000" dirty="0">
              <a:solidFill>
                <a:srgbClr val="FFC000"/>
              </a:solidFill>
              <a:latin typeface="Times New Roman" pitchFamily="18" charset="0"/>
              <a:cs typeface="Times New Roman" pitchFamily="18" charset="0"/>
            </a:endParaRPr>
          </a:p>
          <a:p>
            <a:endParaRPr lang="it-IT" sz="2000" dirty="0" smtClean="0">
              <a:solidFill>
                <a:srgbClr val="FFC000"/>
              </a:solidFill>
              <a:latin typeface="Times New Roman" pitchFamily="18" charset="0"/>
              <a:cs typeface="Times New Roman" pitchFamily="18" charset="0"/>
            </a:endParaRPr>
          </a:p>
          <a:p>
            <a:r>
              <a:rPr lang="it-IT" sz="2000" dirty="0" smtClean="0">
                <a:solidFill>
                  <a:srgbClr val="FFC000"/>
                </a:solidFill>
                <a:latin typeface="Times New Roman" pitchFamily="18" charset="0"/>
                <a:cs typeface="Times New Roman" pitchFamily="18" charset="0"/>
              </a:rPr>
              <a:t>INAF – Osservatorio Astronomico di Palermo</a:t>
            </a:r>
          </a:p>
        </p:txBody>
      </p:sp>
      <p:sp>
        <p:nvSpPr>
          <p:cNvPr id="4" name="Rettangolo 3"/>
          <p:cNvSpPr/>
          <p:nvPr/>
        </p:nvSpPr>
        <p:spPr>
          <a:xfrm>
            <a:off x="899592" y="548680"/>
            <a:ext cx="7776864" cy="2862322"/>
          </a:xfrm>
          <a:prstGeom prst="rect">
            <a:avLst/>
          </a:prstGeom>
          <a:noFill/>
        </p:spPr>
        <p:txBody>
          <a:bodyPr wrap="square" lIns="91440" tIns="45720" rIns="91440" bIns="45720">
            <a:spAutoFit/>
            <a:scene3d>
              <a:camera prst="orthographicFront"/>
              <a:lightRig rig="soft" dir="t">
                <a:rot lat="0" lon="0" rev="10800000"/>
              </a:lightRig>
            </a:scene3d>
            <a:sp3d>
              <a:bevelT w="27940" h="12700"/>
              <a:contourClr>
                <a:srgbClr val="DDDDDD"/>
              </a:contourClr>
            </a:sp3d>
          </a:bodyPr>
          <a:lstStyle/>
          <a:p>
            <a:pPr algn="ctr"/>
            <a:r>
              <a:rPr lang="it-IT" sz="6000" b="1" spc="150" dirty="0" smtClean="0">
                <a:ln w="11430"/>
                <a:solidFill>
                  <a:srgbClr val="FFC000"/>
                </a:solidFill>
                <a:effectLst>
                  <a:outerShdw blurRad="25400" algn="tl" rotWithShape="0">
                    <a:srgbClr val="000000">
                      <a:alpha val="43000"/>
                    </a:srgbClr>
                  </a:outerShdw>
                </a:effectLst>
              </a:rPr>
              <a:t>Con la testa tra le </a:t>
            </a:r>
            <a:r>
              <a:rPr lang="it-IT" sz="6000" b="1" spc="150" dirty="0" smtClean="0">
                <a:ln w="11430"/>
                <a:solidFill>
                  <a:srgbClr val="FFC000"/>
                </a:solidFill>
                <a:effectLst>
                  <a:outerShdw blurRad="25400" algn="tl" rotWithShape="0">
                    <a:srgbClr val="000000">
                      <a:alpha val="43000"/>
                    </a:srgbClr>
                  </a:outerShdw>
                </a:effectLst>
              </a:rPr>
              <a:t> </a:t>
            </a:r>
            <a:r>
              <a:rPr lang="it-IT" sz="6000" b="1" spc="150" dirty="0" smtClean="0">
                <a:ln w="11430"/>
                <a:solidFill>
                  <a:srgbClr val="FFC000"/>
                </a:solidFill>
                <a:effectLst>
                  <a:outerShdw blurRad="25400" algn="tl" rotWithShape="0">
                    <a:srgbClr val="000000">
                      <a:alpha val="43000"/>
                    </a:srgbClr>
                  </a:outerShdw>
                </a:effectLst>
              </a:rPr>
              <a:t>Stelle</a:t>
            </a:r>
          </a:p>
          <a:p>
            <a:pPr algn="ctr"/>
            <a:r>
              <a:rPr lang="it-IT" sz="6000" b="1" spc="150" dirty="0" smtClean="0">
                <a:ln w="11430"/>
                <a:solidFill>
                  <a:srgbClr val="F8F8F8"/>
                </a:solidFill>
                <a:effectLst>
                  <a:outerShdw blurRad="25400" algn="tl" rotWithShape="0">
                    <a:srgbClr val="000000">
                      <a:alpha val="43000"/>
                    </a:srgbClr>
                  </a:outerShdw>
                </a:effectLst>
              </a:rPr>
              <a:t> </a:t>
            </a:r>
            <a:endParaRPr lang="it-IT" sz="6000" b="1" cap="none" spc="150" dirty="0">
              <a:ln w="11430"/>
              <a:solidFill>
                <a:srgbClr val="F8F8F8"/>
              </a:solidFill>
              <a:effectLst>
                <a:outerShdw blurRad="25400" algn="tl" rotWithShape="0">
                  <a:srgbClr val="000000">
                    <a:alpha val="43000"/>
                  </a:srgbClr>
                </a:out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chemeClr val="accent6">
                    <a:lumMod val="50000"/>
                  </a:schemeClr>
                </a:solidFill>
                <a:latin typeface="Arial Narrow" pitchFamily="34" charset="0"/>
              </a:rPr>
              <a:t>La costellazione dei Gemelli</a:t>
            </a:r>
            <a:endParaRPr lang="it-IT" b="1" dirty="0">
              <a:solidFill>
                <a:schemeClr val="accent6">
                  <a:lumMod val="50000"/>
                </a:schemeClr>
              </a:solidFill>
              <a:latin typeface="Arial Narrow" pitchFamily="34" charset="0"/>
            </a:endParaRPr>
          </a:p>
        </p:txBody>
      </p:sp>
      <p:pic>
        <p:nvPicPr>
          <p:cNvPr id="4" name="Segnaposto contenuto 5" descr="gemelli.JPG"/>
          <p:cNvPicPr>
            <a:picLocks noGrp="1" noChangeAspect="1"/>
          </p:cNvPicPr>
          <p:nvPr>
            <p:ph sz="quarter" idx="1"/>
          </p:nvPr>
        </p:nvPicPr>
        <p:blipFill>
          <a:blip r:embed="rId3" cstate="print"/>
          <a:stretch>
            <a:fillRect/>
          </a:stretch>
        </p:blipFill>
        <p:spPr>
          <a:xfrm>
            <a:off x="755576" y="1916832"/>
            <a:ext cx="2867025" cy="3381375"/>
          </a:xfrm>
        </p:spPr>
      </p:pic>
      <p:pic>
        <p:nvPicPr>
          <p:cNvPr id="5" name="Immagine 4" descr="gemelliw.jpg"/>
          <p:cNvPicPr>
            <a:picLocks noChangeAspect="1"/>
          </p:cNvPicPr>
          <p:nvPr/>
        </p:nvPicPr>
        <p:blipFill>
          <a:blip r:embed="rId4" cstate="print"/>
          <a:stretch>
            <a:fillRect/>
          </a:stretch>
        </p:blipFill>
        <p:spPr>
          <a:xfrm>
            <a:off x="5148064" y="1988840"/>
            <a:ext cx="3194722" cy="3240360"/>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chemeClr val="accent6">
                    <a:lumMod val="50000"/>
                  </a:schemeClr>
                </a:solidFill>
                <a:latin typeface="Arial Narrow" pitchFamily="34" charset="0"/>
              </a:rPr>
              <a:t>La costellazione del Cigno</a:t>
            </a:r>
            <a:endParaRPr lang="it-IT" b="1" dirty="0">
              <a:solidFill>
                <a:schemeClr val="accent6">
                  <a:lumMod val="50000"/>
                </a:schemeClr>
              </a:solidFill>
              <a:latin typeface="Arial Narrow" pitchFamily="34" charset="0"/>
            </a:endParaRPr>
          </a:p>
        </p:txBody>
      </p:sp>
      <p:pic>
        <p:nvPicPr>
          <p:cNvPr id="4" name="Segnaposto contenuto 3" descr="cignomeg.JPG"/>
          <p:cNvPicPr>
            <a:picLocks noGrp="1" noChangeAspect="1"/>
          </p:cNvPicPr>
          <p:nvPr>
            <p:ph sz="quarter" idx="1"/>
          </p:nvPr>
        </p:nvPicPr>
        <p:blipFill>
          <a:blip r:embed="rId3" cstate="print"/>
          <a:stretch>
            <a:fillRect/>
          </a:stretch>
        </p:blipFill>
        <p:spPr>
          <a:xfrm>
            <a:off x="827584" y="1916832"/>
            <a:ext cx="4182021" cy="3802621"/>
          </a:xfrm>
        </p:spPr>
      </p:pic>
      <p:pic>
        <p:nvPicPr>
          <p:cNvPr id="5" name="Immagine 4" descr="Cigno2.jpg"/>
          <p:cNvPicPr>
            <a:picLocks noChangeAspect="1"/>
          </p:cNvPicPr>
          <p:nvPr/>
        </p:nvPicPr>
        <p:blipFill>
          <a:blip r:embed="rId4" cstate="print"/>
          <a:stretch>
            <a:fillRect/>
          </a:stretch>
        </p:blipFill>
        <p:spPr>
          <a:xfrm>
            <a:off x="5076055" y="1916832"/>
            <a:ext cx="3952879" cy="3816424"/>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chemeClr val="accent6">
                    <a:lumMod val="50000"/>
                  </a:schemeClr>
                </a:solidFill>
                <a:latin typeface="Arial Narrow" pitchFamily="34" charset="0"/>
              </a:rPr>
              <a:t>La costellazione della </a:t>
            </a:r>
            <a:r>
              <a:rPr lang="it-IT" b="1" dirty="0" err="1" smtClean="0">
                <a:solidFill>
                  <a:schemeClr val="accent6">
                    <a:lumMod val="50000"/>
                  </a:schemeClr>
                </a:solidFill>
                <a:latin typeface="Arial Narrow" pitchFamily="34" charset="0"/>
              </a:rPr>
              <a:t>Lyra</a:t>
            </a:r>
            <a:endParaRPr lang="it-IT" b="1" dirty="0">
              <a:solidFill>
                <a:schemeClr val="accent6">
                  <a:lumMod val="50000"/>
                </a:schemeClr>
              </a:solidFill>
              <a:latin typeface="Arial Narrow" pitchFamily="34" charset="0"/>
            </a:endParaRPr>
          </a:p>
        </p:txBody>
      </p:sp>
      <p:pic>
        <p:nvPicPr>
          <p:cNvPr id="4" name="Segnaposto contenuto 3" descr="Lyra_rappresentazione.JPG"/>
          <p:cNvPicPr>
            <a:picLocks noGrp="1" noChangeAspect="1"/>
          </p:cNvPicPr>
          <p:nvPr>
            <p:ph sz="quarter" idx="1"/>
          </p:nvPr>
        </p:nvPicPr>
        <p:blipFill>
          <a:blip r:embed="rId3" cstate="print"/>
          <a:stretch>
            <a:fillRect/>
          </a:stretch>
        </p:blipFill>
        <p:spPr>
          <a:xfrm>
            <a:off x="539552" y="1772816"/>
            <a:ext cx="3295650" cy="3762375"/>
          </a:xfrm>
        </p:spPr>
      </p:pic>
      <p:pic>
        <p:nvPicPr>
          <p:cNvPr id="5" name="Immagine 4" descr="Lyra.JPG"/>
          <p:cNvPicPr>
            <a:picLocks noChangeAspect="1"/>
          </p:cNvPicPr>
          <p:nvPr/>
        </p:nvPicPr>
        <p:blipFill>
          <a:blip r:embed="rId4" cstate="print"/>
          <a:stretch>
            <a:fillRect/>
          </a:stretch>
        </p:blipFill>
        <p:spPr>
          <a:xfrm>
            <a:off x="4283968" y="1772816"/>
            <a:ext cx="3528392" cy="3946707"/>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chemeClr val="accent6">
                    <a:lumMod val="50000"/>
                  </a:schemeClr>
                </a:solidFill>
                <a:latin typeface="Arial Narrow" pitchFamily="34" charset="0"/>
              </a:rPr>
              <a:t>La costellazione di Cassiopea</a:t>
            </a:r>
            <a:endParaRPr lang="it-IT" b="1" dirty="0">
              <a:solidFill>
                <a:schemeClr val="accent6">
                  <a:lumMod val="50000"/>
                </a:schemeClr>
              </a:solidFill>
              <a:latin typeface="Arial Narrow" pitchFamily="34" charset="0"/>
            </a:endParaRPr>
          </a:p>
        </p:txBody>
      </p:sp>
      <p:pic>
        <p:nvPicPr>
          <p:cNvPr id="4" name="Segnaposto contenuto 3" descr="cassiopeameg.JPG"/>
          <p:cNvPicPr>
            <a:picLocks noGrp="1" noChangeAspect="1"/>
          </p:cNvPicPr>
          <p:nvPr>
            <p:ph sz="quarter" idx="1"/>
          </p:nvPr>
        </p:nvPicPr>
        <p:blipFill>
          <a:blip r:embed="rId3" cstate="print"/>
          <a:stretch>
            <a:fillRect/>
          </a:stretch>
        </p:blipFill>
        <p:spPr>
          <a:xfrm>
            <a:off x="251520" y="1556792"/>
            <a:ext cx="3873744" cy="4187831"/>
          </a:xfrm>
        </p:spPr>
      </p:pic>
      <p:pic>
        <p:nvPicPr>
          <p:cNvPr id="5" name="Immagine 4" descr="cassiopea schema.JPG"/>
          <p:cNvPicPr>
            <a:picLocks noChangeAspect="1"/>
          </p:cNvPicPr>
          <p:nvPr/>
        </p:nvPicPr>
        <p:blipFill>
          <a:blip r:embed="rId4" cstate="print"/>
          <a:stretch>
            <a:fillRect/>
          </a:stretch>
        </p:blipFill>
        <p:spPr>
          <a:xfrm>
            <a:off x="5148064" y="1484784"/>
            <a:ext cx="3438525" cy="4448175"/>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b="1" dirty="0" smtClean="0">
                <a:solidFill>
                  <a:schemeClr val="accent6">
                    <a:lumMod val="50000"/>
                  </a:schemeClr>
                </a:solidFill>
                <a:latin typeface="Arial Narrow" pitchFamily="34" charset="0"/>
              </a:rPr>
              <a:t>La costellazione di Andromeda</a:t>
            </a:r>
            <a:endParaRPr lang="it-IT" sz="3200" b="1" dirty="0">
              <a:solidFill>
                <a:schemeClr val="accent6">
                  <a:lumMod val="50000"/>
                </a:schemeClr>
              </a:solidFill>
              <a:latin typeface="Arial Narrow" pitchFamily="34" charset="0"/>
            </a:endParaRPr>
          </a:p>
        </p:txBody>
      </p:sp>
      <p:pic>
        <p:nvPicPr>
          <p:cNvPr id="4" name="Segnaposto contenuto 3" descr="Andromeda_mitologia.JPG"/>
          <p:cNvPicPr>
            <a:picLocks noGrp="1" noChangeAspect="1"/>
          </p:cNvPicPr>
          <p:nvPr>
            <p:ph sz="quarter" idx="1"/>
          </p:nvPr>
        </p:nvPicPr>
        <p:blipFill>
          <a:blip r:embed="rId3" cstate="print"/>
          <a:stretch>
            <a:fillRect/>
          </a:stretch>
        </p:blipFill>
        <p:spPr>
          <a:xfrm>
            <a:off x="467544" y="1556792"/>
            <a:ext cx="3705225" cy="4305300"/>
          </a:xfrm>
        </p:spPr>
      </p:pic>
      <p:pic>
        <p:nvPicPr>
          <p:cNvPr id="5" name="Immagine 4" descr="costellazione_andromeda.JPG"/>
          <p:cNvPicPr>
            <a:picLocks noChangeAspect="1"/>
          </p:cNvPicPr>
          <p:nvPr/>
        </p:nvPicPr>
        <p:blipFill>
          <a:blip r:embed="rId4" cstate="print"/>
          <a:stretch>
            <a:fillRect/>
          </a:stretch>
        </p:blipFill>
        <p:spPr>
          <a:xfrm>
            <a:off x="4572000" y="1772816"/>
            <a:ext cx="4213635" cy="3172197"/>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egnaposto contenuto 3" descr="380px-Costellazioni.PNG"/>
          <p:cNvPicPr>
            <a:picLocks noGrp="1" noChangeAspect="1"/>
          </p:cNvPicPr>
          <p:nvPr>
            <p:ph sz="quarter" idx="1"/>
          </p:nvPr>
        </p:nvPicPr>
        <p:blipFill>
          <a:blip r:embed="rId3" cstate="print"/>
          <a:stretch>
            <a:fillRect/>
          </a:stretch>
        </p:blipFill>
        <p:spPr>
          <a:xfrm>
            <a:off x="467544" y="386663"/>
            <a:ext cx="8235758" cy="6176820"/>
          </a:xfr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188640"/>
            <a:ext cx="8229600" cy="792088"/>
          </a:xfrm>
        </p:spPr>
        <p:txBody>
          <a:bodyPr>
            <a:normAutofit/>
          </a:bodyPr>
          <a:lstStyle/>
          <a:p>
            <a:r>
              <a:rPr lang="it-IT" sz="3200" b="1" dirty="0" smtClean="0">
                <a:solidFill>
                  <a:schemeClr val="accent6">
                    <a:lumMod val="50000"/>
                  </a:schemeClr>
                </a:solidFill>
                <a:latin typeface="Arial Narrow" pitchFamily="34" charset="0"/>
              </a:rPr>
              <a:t>Fascia dell’eclittica</a:t>
            </a:r>
            <a:endParaRPr lang="it-IT" sz="3200" b="1" dirty="0">
              <a:solidFill>
                <a:schemeClr val="accent6">
                  <a:lumMod val="50000"/>
                </a:schemeClr>
              </a:solidFill>
              <a:latin typeface="Arial Narrow" pitchFamily="34" charset="0"/>
            </a:endParaRPr>
          </a:p>
        </p:txBody>
      </p:sp>
      <p:pic>
        <p:nvPicPr>
          <p:cNvPr id="4" name="Segnaposto contenuto 3" descr="costellazioni.jpg"/>
          <p:cNvPicPr>
            <a:picLocks noGrp="1" noChangeAspect="1"/>
          </p:cNvPicPr>
          <p:nvPr>
            <p:ph sz="quarter" idx="1"/>
          </p:nvPr>
        </p:nvPicPr>
        <p:blipFill>
          <a:blip r:embed="rId3" cstate="print"/>
          <a:stretch>
            <a:fillRect/>
          </a:stretch>
        </p:blipFill>
        <p:spPr>
          <a:xfrm>
            <a:off x="1547664" y="1201904"/>
            <a:ext cx="5616624" cy="5513160"/>
          </a:xfr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chemeClr val="accent6">
                    <a:lumMod val="50000"/>
                  </a:schemeClr>
                </a:solidFill>
                <a:latin typeface="Arial Narrow" pitchFamily="34" charset="0"/>
              </a:rPr>
              <a:t>TANGRAM </a:t>
            </a:r>
            <a:endParaRPr lang="it-IT" b="1" dirty="0">
              <a:solidFill>
                <a:schemeClr val="accent6">
                  <a:lumMod val="50000"/>
                </a:schemeClr>
              </a:solidFill>
              <a:latin typeface="Arial Narrow" pitchFamily="34" charset="0"/>
            </a:endParaRPr>
          </a:p>
        </p:txBody>
      </p:sp>
      <p:sp>
        <p:nvSpPr>
          <p:cNvPr id="3" name="Segnaposto contenuto 2"/>
          <p:cNvSpPr>
            <a:spLocks noGrp="1"/>
          </p:cNvSpPr>
          <p:nvPr>
            <p:ph sz="quarter" idx="1"/>
          </p:nvPr>
        </p:nvSpPr>
        <p:spPr/>
        <p:txBody>
          <a:bodyPr/>
          <a:lstStyle/>
          <a:p>
            <a:r>
              <a:rPr lang="it-IT" sz="3200" dirty="0" smtClean="0">
                <a:solidFill>
                  <a:schemeClr val="accent6">
                    <a:lumMod val="50000"/>
                  </a:schemeClr>
                </a:solidFill>
                <a:latin typeface="Arial Narrow" pitchFamily="34" charset="0"/>
              </a:rPr>
              <a:t>Il </a:t>
            </a:r>
            <a:r>
              <a:rPr lang="it-IT" sz="3200" dirty="0" err="1" smtClean="0">
                <a:solidFill>
                  <a:schemeClr val="accent6">
                    <a:lumMod val="50000"/>
                  </a:schemeClr>
                </a:solidFill>
                <a:latin typeface="Arial Narrow" pitchFamily="34" charset="0"/>
              </a:rPr>
              <a:t>Tangram</a:t>
            </a:r>
            <a:r>
              <a:rPr lang="it-IT" sz="3200" dirty="0" smtClean="0">
                <a:solidFill>
                  <a:schemeClr val="accent6">
                    <a:lumMod val="50000"/>
                  </a:schemeClr>
                </a:solidFill>
                <a:latin typeface="Arial Narrow" pitchFamily="34" charset="0"/>
              </a:rPr>
              <a:t> è un gioco millenario della Cina ottenuto dalla scomposizione di un quadrato in sette forme geometriche. È costituito come “Le sette pietre della saggezza” perché si diceva che la padronanza di questo gioco fosse la chiave per ottenere saggezza e talento. È formato da un parallelogramma un quadrato e cinque triangolo (2 grandi, 1 medio e 2 piccoli). </a:t>
            </a:r>
          </a:p>
          <a:p>
            <a:endParaRPr lang="it-IT"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
          </p:nvPr>
        </p:nvSpPr>
        <p:spPr>
          <a:xfrm>
            <a:off x="457200" y="332656"/>
            <a:ext cx="7467600" cy="6141296"/>
          </a:xfrm>
        </p:spPr>
        <p:txBody>
          <a:bodyPr/>
          <a:lstStyle/>
          <a:p>
            <a:r>
              <a:rPr lang="it-IT" sz="3200" dirty="0" smtClean="0">
                <a:solidFill>
                  <a:schemeClr val="accent6">
                    <a:lumMod val="50000"/>
                  </a:schemeClr>
                </a:solidFill>
                <a:latin typeface="Arial Narrow" pitchFamily="34" charset="0"/>
              </a:rPr>
              <a:t>Combinando opportunamente i pezzi del </a:t>
            </a:r>
            <a:r>
              <a:rPr lang="it-IT" sz="3200" dirty="0" err="1" smtClean="0">
                <a:solidFill>
                  <a:schemeClr val="accent6">
                    <a:lumMod val="50000"/>
                  </a:schemeClr>
                </a:solidFill>
                <a:latin typeface="Arial Narrow" pitchFamily="34" charset="0"/>
              </a:rPr>
              <a:t>Tangram</a:t>
            </a:r>
            <a:r>
              <a:rPr lang="it-IT" sz="3200" dirty="0" smtClean="0">
                <a:solidFill>
                  <a:schemeClr val="accent6">
                    <a:lumMod val="50000"/>
                  </a:schemeClr>
                </a:solidFill>
                <a:latin typeface="Arial Narrow" pitchFamily="34" charset="0"/>
              </a:rPr>
              <a:t>, è possibile ottenere un numero </a:t>
            </a:r>
            <a:r>
              <a:rPr lang="it-IT" sz="3200" dirty="0" err="1" smtClean="0">
                <a:solidFill>
                  <a:schemeClr val="accent6">
                    <a:lumMod val="50000"/>
                  </a:schemeClr>
                </a:solidFill>
                <a:latin typeface="Arial Narrow" pitchFamily="34" charset="0"/>
              </a:rPr>
              <a:t>pressocchè</a:t>
            </a:r>
            <a:r>
              <a:rPr lang="it-IT" sz="3200" dirty="0" smtClean="0">
                <a:solidFill>
                  <a:schemeClr val="accent6">
                    <a:lumMod val="50000"/>
                  </a:schemeClr>
                </a:solidFill>
                <a:latin typeface="Arial Narrow" pitchFamily="34" charset="0"/>
              </a:rPr>
              <a:t> infinito di figure, alcune geometriche, altre ricordano oggetti d’uso comune. </a:t>
            </a:r>
          </a:p>
          <a:p>
            <a:r>
              <a:rPr lang="it-IT" sz="3200" dirty="0" smtClean="0">
                <a:solidFill>
                  <a:schemeClr val="accent6">
                    <a:lumMod val="50000"/>
                  </a:schemeClr>
                </a:solidFill>
                <a:latin typeface="Arial Narrow" pitchFamily="34" charset="0"/>
              </a:rPr>
              <a:t>Con questi 7 pezzi si dovrà ottenere la figura del Cigno.</a:t>
            </a:r>
          </a:p>
          <a:p>
            <a:endParaRPr lang="it-IT" dirty="0"/>
          </a:p>
        </p:txBody>
      </p:sp>
      <p:pic>
        <p:nvPicPr>
          <p:cNvPr id="4" name="Immagine 3" descr="tangram_games1.jpg"/>
          <p:cNvPicPr>
            <a:picLocks noChangeAspect="1"/>
          </p:cNvPicPr>
          <p:nvPr/>
        </p:nvPicPr>
        <p:blipFill>
          <a:blip r:embed="rId3" cstate="print"/>
          <a:stretch>
            <a:fillRect/>
          </a:stretch>
        </p:blipFill>
        <p:spPr>
          <a:xfrm>
            <a:off x="2339752" y="3573016"/>
            <a:ext cx="4464496" cy="3140968"/>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olo 1"/>
          <p:cNvSpPr>
            <a:spLocks noGrp="1"/>
          </p:cNvSpPr>
          <p:nvPr>
            <p:ph type="title"/>
          </p:nvPr>
        </p:nvSpPr>
        <p:spPr/>
        <p:txBody>
          <a:bodyPr>
            <a:normAutofit/>
          </a:bodyPr>
          <a:lstStyle/>
          <a:p>
            <a:r>
              <a:rPr lang="it-IT" sz="3200" b="1" dirty="0" smtClean="0">
                <a:solidFill>
                  <a:schemeClr val="accent6">
                    <a:lumMod val="50000"/>
                  </a:schemeClr>
                </a:solidFill>
                <a:latin typeface="Arial Narrow" pitchFamily="34" charset="0"/>
              </a:rPr>
              <a:t>Costruzione del </a:t>
            </a:r>
            <a:r>
              <a:rPr lang="it-IT" sz="3200" b="1" dirty="0" err="1" smtClean="0">
                <a:solidFill>
                  <a:schemeClr val="accent6">
                    <a:lumMod val="50000"/>
                  </a:schemeClr>
                </a:solidFill>
                <a:latin typeface="Arial Narrow" pitchFamily="34" charset="0"/>
              </a:rPr>
              <a:t>Tangram</a:t>
            </a:r>
            <a:endParaRPr lang="it-IT" sz="3200" b="1" dirty="0" smtClean="0">
              <a:solidFill>
                <a:schemeClr val="accent6">
                  <a:lumMod val="50000"/>
                </a:schemeClr>
              </a:solidFill>
              <a:latin typeface="Arial Narrow" pitchFamily="34" charset="0"/>
            </a:endParaRPr>
          </a:p>
        </p:txBody>
      </p:sp>
      <p:pic>
        <p:nvPicPr>
          <p:cNvPr id="24579" name="Immagine 5" descr="tangram04.jpg"/>
          <p:cNvPicPr>
            <a:picLocks noChangeAspect="1"/>
          </p:cNvPicPr>
          <p:nvPr/>
        </p:nvPicPr>
        <p:blipFill>
          <a:blip r:embed="rId3" cstate="print"/>
          <a:srcRect/>
          <a:stretch>
            <a:fillRect/>
          </a:stretch>
        </p:blipFill>
        <p:spPr bwMode="auto">
          <a:xfrm>
            <a:off x="250825" y="1341438"/>
            <a:ext cx="1512888" cy="1511300"/>
          </a:xfrm>
          <a:prstGeom prst="rect">
            <a:avLst/>
          </a:prstGeom>
          <a:noFill/>
          <a:ln w="9525">
            <a:noFill/>
            <a:miter lim="800000"/>
            <a:headEnd/>
            <a:tailEnd/>
          </a:ln>
        </p:spPr>
      </p:pic>
      <p:pic>
        <p:nvPicPr>
          <p:cNvPr id="24580" name="Immagine 6" descr="tangram05.jpg"/>
          <p:cNvPicPr>
            <a:picLocks noChangeAspect="1"/>
          </p:cNvPicPr>
          <p:nvPr/>
        </p:nvPicPr>
        <p:blipFill>
          <a:blip r:embed="rId4" cstate="print"/>
          <a:srcRect/>
          <a:stretch>
            <a:fillRect/>
          </a:stretch>
        </p:blipFill>
        <p:spPr bwMode="auto">
          <a:xfrm>
            <a:off x="1890713" y="1341438"/>
            <a:ext cx="1457325" cy="1439862"/>
          </a:xfrm>
          <a:prstGeom prst="rect">
            <a:avLst/>
          </a:prstGeom>
          <a:noFill/>
          <a:ln w="9525">
            <a:noFill/>
            <a:miter lim="800000"/>
            <a:headEnd/>
            <a:tailEnd/>
          </a:ln>
        </p:spPr>
      </p:pic>
      <p:pic>
        <p:nvPicPr>
          <p:cNvPr id="24581" name="Immagine 11" descr="tangram06.jpg"/>
          <p:cNvPicPr>
            <a:picLocks noChangeAspect="1"/>
          </p:cNvPicPr>
          <p:nvPr/>
        </p:nvPicPr>
        <p:blipFill>
          <a:blip r:embed="rId5" cstate="print"/>
          <a:srcRect/>
          <a:stretch>
            <a:fillRect/>
          </a:stretch>
        </p:blipFill>
        <p:spPr bwMode="auto">
          <a:xfrm>
            <a:off x="3779838" y="1341438"/>
            <a:ext cx="1439862" cy="1457325"/>
          </a:xfrm>
          <a:prstGeom prst="rect">
            <a:avLst/>
          </a:prstGeom>
          <a:noFill/>
          <a:ln w="9525">
            <a:noFill/>
            <a:miter lim="800000"/>
            <a:headEnd/>
            <a:tailEnd/>
          </a:ln>
        </p:spPr>
      </p:pic>
      <p:pic>
        <p:nvPicPr>
          <p:cNvPr id="24582" name="Immagine 12" descr="tangram07.jpg"/>
          <p:cNvPicPr>
            <a:picLocks noChangeAspect="1"/>
          </p:cNvPicPr>
          <p:nvPr/>
        </p:nvPicPr>
        <p:blipFill>
          <a:blip r:embed="rId6" cstate="print"/>
          <a:srcRect/>
          <a:stretch>
            <a:fillRect/>
          </a:stretch>
        </p:blipFill>
        <p:spPr bwMode="auto">
          <a:xfrm>
            <a:off x="6011863" y="1574800"/>
            <a:ext cx="2447925" cy="1123950"/>
          </a:xfrm>
          <a:prstGeom prst="rect">
            <a:avLst/>
          </a:prstGeom>
          <a:noFill/>
          <a:ln w="9525">
            <a:noFill/>
            <a:miter lim="800000"/>
            <a:headEnd/>
            <a:tailEnd/>
          </a:ln>
        </p:spPr>
      </p:pic>
      <p:pic>
        <p:nvPicPr>
          <p:cNvPr id="24583" name="Immagine 13" descr="tangram08.jpg"/>
          <p:cNvPicPr>
            <a:picLocks noChangeAspect="1"/>
          </p:cNvPicPr>
          <p:nvPr/>
        </p:nvPicPr>
        <p:blipFill>
          <a:blip r:embed="rId7" cstate="print"/>
          <a:srcRect/>
          <a:stretch>
            <a:fillRect/>
          </a:stretch>
        </p:blipFill>
        <p:spPr bwMode="auto">
          <a:xfrm>
            <a:off x="250825" y="3284538"/>
            <a:ext cx="2089150" cy="1235075"/>
          </a:xfrm>
          <a:prstGeom prst="rect">
            <a:avLst/>
          </a:prstGeom>
          <a:noFill/>
          <a:ln w="9525">
            <a:noFill/>
            <a:miter lim="800000"/>
            <a:headEnd/>
            <a:tailEnd/>
          </a:ln>
        </p:spPr>
      </p:pic>
      <p:pic>
        <p:nvPicPr>
          <p:cNvPr id="24584" name="Immagine 14" descr="tangram09.jpg"/>
          <p:cNvPicPr>
            <a:picLocks noChangeAspect="1"/>
          </p:cNvPicPr>
          <p:nvPr/>
        </p:nvPicPr>
        <p:blipFill>
          <a:blip r:embed="rId8" cstate="print"/>
          <a:srcRect/>
          <a:stretch>
            <a:fillRect/>
          </a:stretch>
        </p:blipFill>
        <p:spPr bwMode="auto">
          <a:xfrm>
            <a:off x="2987675" y="3357563"/>
            <a:ext cx="2016125" cy="1143000"/>
          </a:xfrm>
          <a:prstGeom prst="rect">
            <a:avLst/>
          </a:prstGeom>
          <a:noFill/>
          <a:ln w="9525">
            <a:noFill/>
            <a:miter lim="800000"/>
            <a:headEnd/>
            <a:tailEnd/>
          </a:ln>
        </p:spPr>
      </p:pic>
      <p:pic>
        <p:nvPicPr>
          <p:cNvPr id="24585" name="Immagine 16" descr="TangramCutting.gif"/>
          <p:cNvPicPr>
            <a:picLocks noChangeAspect="1"/>
          </p:cNvPicPr>
          <p:nvPr/>
        </p:nvPicPr>
        <p:blipFill>
          <a:blip r:embed="rId9" cstate="print"/>
          <a:srcRect/>
          <a:stretch>
            <a:fillRect/>
          </a:stretch>
        </p:blipFill>
        <p:spPr bwMode="auto">
          <a:xfrm>
            <a:off x="5292725" y="3429000"/>
            <a:ext cx="3140075" cy="3141663"/>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
          </p:nvPr>
        </p:nvSpPr>
        <p:spPr>
          <a:xfrm>
            <a:off x="457200" y="692696"/>
            <a:ext cx="7467600" cy="5781256"/>
          </a:xfrm>
        </p:spPr>
        <p:txBody>
          <a:bodyPr/>
          <a:lstStyle/>
          <a:p>
            <a:r>
              <a:rPr lang="it-IT" sz="3200" b="1" dirty="0" smtClean="0">
                <a:solidFill>
                  <a:schemeClr val="accent6">
                    <a:lumMod val="50000"/>
                  </a:schemeClr>
                </a:solidFill>
                <a:latin typeface="Arial Narrow" pitchFamily="34" charset="0"/>
              </a:rPr>
              <a:t>Sicuramente ti sarà capitato,in una notte serena, lontano dalle luci della città di alzare gli occhi ed avere l’impressione di essere sovrastato da una cupola, la sfera celeste, in cui sembrano attaccate una miriade di punti luminosi: le stelle, i pianeti e i satelliti. Insieme scopriremo cosa sono questi corpi e la loro importanza nella nostra vita.</a:t>
            </a:r>
          </a:p>
          <a:p>
            <a:endParaRPr lang="it-IT"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
          </p:nvPr>
        </p:nvSpPr>
        <p:spPr>
          <a:xfrm>
            <a:off x="457200" y="548680"/>
            <a:ext cx="7467600" cy="5925272"/>
          </a:xfrm>
        </p:spPr>
        <p:txBody>
          <a:bodyPr>
            <a:normAutofit/>
          </a:bodyPr>
          <a:lstStyle/>
          <a:p>
            <a:r>
              <a:rPr lang="it-IT" sz="3200" b="1" dirty="0" smtClean="0">
                <a:solidFill>
                  <a:schemeClr val="accent6">
                    <a:lumMod val="50000"/>
                  </a:schemeClr>
                </a:solidFill>
                <a:latin typeface="Arial Narrow" pitchFamily="34" charset="0"/>
              </a:rPr>
              <a:t>Il sistema solare è un insieme di corpi celesti: la stella sole, intorno alla quale ruotano 9 pianeti, alcuni con i loro satelliti e anelli, oltre a migliaia di asteroidi e frammenti di materiali rocciosi. Lo spazio tra i corpi non è vuoto  ma vi è “materia interplanetaria”, pulviscolo, gas. Tali corpi si  muovono intorno al sole a causa della forza gravitazionale esercitata da questo.</a:t>
            </a:r>
            <a:endParaRPr lang="it-IT" sz="3200" dirty="0">
              <a:solidFill>
                <a:schemeClr val="accent6">
                  <a:lumMod val="50000"/>
                </a:scheme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
          </p:nvPr>
        </p:nvSpPr>
        <p:spPr>
          <a:xfrm>
            <a:off x="467544" y="548680"/>
            <a:ext cx="7467600" cy="5997280"/>
          </a:xfrm>
        </p:spPr>
        <p:txBody>
          <a:bodyPr>
            <a:normAutofit/>
          </a:bodyPr>
          <a:lstStyle/>
          <a:p>
            <a:pPr algn="just">
              <a:buNone/>
            </a:pPr>
            <a:endParaRPr lang="it-IT" sz="2800" dirty="0" smtClean="0">
              <a:latin typeface="Times New Roman" pitchFamily="18" charset="0"/>
              <a:cs typeface="Times New Roman" pitchFamily="18" charset="0"/>
            </a:endParaRPr>
          </a:p>
          <a:p>
            <a:pPr algn="just">
              <a:buNone/>
            </a:pPr>
            <a:r>
              <a:rPr lang="it-IT" sz="3200" b="1" dirty="0" smtClean="0">
                <a:solidFill>
                  <a:schemeClr val="accent6">
                    <a:lumMod val="50000"/>
                  </a:schemeClr>
                </a:solidFill>
                <a:latin typeface="Arial Narrow" pitchFamily="34" charset="0"/>
                <a:cs typeface="Times New Roman" pitchFamily="18" charset="0"/>
              </a:rPr>
              <a:t>Dai  tempi più remoti gli uomini hanno usato le stelle come riferimento per orientarsi nei mari e nei deserti, per riconoscere il tempo della semina e del raccolto, per creare le proprie leggende, per segnare il cambiamento delle stagioni, e persino per edificare i propri templi.</a:t>
            </a:r>
            <a:endParaRPr lang="it-IT" sz="3200" b="1" dirty="0">
              <a:solidFill>
                <a:schemeClr val="accent6">
                  <a:lumMod val="50000"/>
                </a:schemeClr>
              </a:solidFill>
              <a:latin typeface="Arial Narrow" pitchFamily="34"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7467600" cy="634082"/>
          </a:xfrm>
        </p:spPr>
        <p:txBody>
          <a:bodyPr>
            <a:normAutofit/>
          </a:bodyPr>
          <a:lstStyle/>
          <a:p>
            <a:r>
              <a:rPr lang="it-IT" dirty="0" smtClean="0">
                <a:solidFill>
                  <a:schemeClr val="accent6">
                    <a:lumMod val="50000"/>
                  </a:schemeClr>
                </a:solidFill>
                <a:latin typeface="Arial Narrow" pitchFamily="34" charset="0"/>
              </a:rPr>
              <a:t>Ma che cos’è una stella?</a:t>
            </a:r>
            <a:endParaRPr lang="it-IT" dirty="0">
              <a:solidFill>
                <a:schemeClr val="accent6">
                  <a:lumMod val="50000"/>
                </a:schemeClr>
              </a:solidFill>
              <a:latin typeface="Arial Narrow" pitchFamily="34" charset="0"/>
            </a:endParaRPr>
          </a:p>
        </p:txBody>
      </p:sp>
      <p:sp>
        <p:nvSpPr>
          <p:cNvPr id="3" name="Segnaposto contenuto 2"/>
          <p:cNvSpPr>
            <a:spLocks noGrp="1"/>
          </p:cNvSpPr>
          <p:nvPr>
            <p:ph sz="quarter" idx="1"/>
          </p:nvPr>
        </p:nvSpPr>
        <p:spPr>
          <a:xfrm>
            <a:off x="539552" y="836712"/>
            <a:ext cx="7467600" cy="5760640"/>
          </a:xfrm>
        </p:spPr>
        <p:txBody>
          <a:bodyPr>
            <a:noAutofit/>
          </a:bodyPr>
          <a:lstStyle/>
          <a:p>
            <a:pPr>
              <a:lnSpc>
                <a:spcPct val="80000"/>
              </a:lnSpc>
              <a:buFontTx/>
              <a:buNone/>
            </a:pPr>
            <a:r>
              <a:rPr lang="it-IT" sz="2000" b="1" dirty="0" smtClean="0">
                <a:solidFill>
                  <a:schemeClr val="accent6">
                    <a:lumMod val="50000"/>
                  </a:schemeClr>
                </a:solidFill>
                <a:latin typeface="Arial Narrow" pitchFamily="34" charset="0"/>
                <a:cs typeface="Times New Roman" pitchFamily="18" charset="0"/>
              </a:rPr>
              <a:t>Le stelle sono enormi sfere di gas.</a:t>
            </a:r>
          </a:p>
          <a:p>
            <a:pPr>
              <a:lnSpc>
                <a:spcPct val="80000"/>
              </a:lnSpc>
              <a:buFontTx/>
              <a:buNone/>
            </a:pPr>
            <a:r>
              <a:rPr lang="it-IT" sz="2000" b="1" dirty="0" smtClean="0">
                <a:solidFill>
                  <a:schemeClr val="accent6">
                    <a:lumMod val="50000"/>
                  </a:schemeClr>
                </a:solidFill>
                <a:latin typeface="Arial Narrow" pitchFamily="34" charset="0"/>
                <a:cs typeface="Times New Roman" pitchFamily="18" charset="0"/>
              </a:rPr>
              <a:t>Esse emettono nello spazio, sotto forma di luce e di calore, enormi quantità di energia prodotta nel loro nucleo dalle reazioni nucleari.</a:t>
            </a:r>
          </a:p>
          <a:p>
            <a:pPr>
              <a:lnSpc>
                <a:spcPct val="80000"/>
              </a:lnSpc>
              <a:buFontTx/>
              <a:buNone/>
            </a:pPr>
            <a:r>
              <a:rPr lang="it-IT" sz="2000" b="1" u="sng" dirty="0" smtClean="0">
                <a:solidFill>
                  <a:srgbClr val="FF0000"/>
                </a:solidFill>
                <a:latin typeface="Arial Narrow" pitchFamily="34" charset="0"/>
                <a:cs typeface="Times New Roman" pitchFamily="18" charset="0"/>
              </a:rPr>
              <a:t>Se fai attenzione le stelle non splendono tutte allo stesso modo! </a:t>
            </a:r>
          </a:p>
          <a:p>
            <a:pPr>
              <a:lnSpc>
                <a:spcPct val="80000"/>
              </a:lnSpc>
              <a:buFontTx/>
              <a:buNone/>
            </a:pPr>
            <a:r>
              <a:rPr lang="it-IT" sz="2000" b="1" u="sng" dirty="0" smtClean="0">
                <a:solidFill>
                  <a:srgbClr val="002060"/>
                </a:solidFill>
                <a:latin typeface="Arial Narrow" pitchFamily="34" charset="0"/>
                <a:cs typeface="Times New Roman" pitchFamily="18" charset="0"/>
              </a:rPr>
              <a:t>E non hanno tutte lo stesso colore!</a:t>
            </a:r>
          </a:p>
          <a:p>
            <a:pPr>
              <a:lnSpc>
                <a:spcPct val="80000"/>
              </a:lnSpc>
              <a:buFontTx/>
              <a:buNone/>
            </a:pPr>
            <a:endParaRPr lang="it-IT" sz="2000" b="1" u="sng" dirty="0" smtClean="0">
              <a:solidFill>
                <a:schemeClr val="accent6">
                  <a:lumMod val="50000"/>
                </a:schemeClr>
              </a:solidFill>
              <a:latin typeface="Arial Narrow" pitchFamily="34" charset="0"/>
              <a:cs typeface="Times New Roman" pitchFamily="18" charset="0"/>
            </a:endParaRPr>
          </a:p>
          <a:p>
            <a:pPr>
              <a:lnSpc>
                <a:spcPct val="80000"/>
              </a:lnSpc>
              <a:buFontTx/>
              <a:buNone/>
            </a:pPr>
            <a:r>
              <a:rPr lang="it-IT" sz="2000" b="1" dirty="0" smtClean="0">
                <a:solidFill>
                  <a:schemeClr val="accent6">
                    <a:lumMod val="50000"/>
                  </a:schemeClr>
                </a:solidFill>
                <a:latin typeface="Arial Narrow" pitchFamily="34" charset="0"/>
                <a:cs typeface="Times New Roman" pitchFamily="18" charset="0"/>
              </a:rPr>
              <a:t>L’intensità della luce emessa da una stella ed il suo colore dipendono dalla sua temperatura, dalle sue dimensioni e dalla sua distanza dalla Terra.</a:t>
            </a:r>
          </a:p>
          <a:p>
            <a:pPr>
              <a:lnSpc>
                <a:spcPct val="80000"/>
              </a:lnSpc>
              <a:buFontTx/>
              <a:buNone/>
            </a:pPr>
            <a:endParaRPr lang="it-IT" sz="2000" b="1" dirty="0" smtClean="0">
              <a:solidFill>
                <a:schemeClr val="accent6">
                  <a:lumMod val="50000"/>
                </a:schemeClr>
              </a:solidFill>
              <a:latin typeface="Arial Narrow" pitchFamily="34" charset="0"/>
              <a:cs typeface="Times New Roman" pitchFamily="18" charset="0"/>
            </a:endParaRPr>
          </a:p>
          <a:p>
            <a:pPr>
              <a:lnSpc>
                <a:spcPct val="80000"/>
              </a:lnSpc>
              <a:buFontTx/>
              <a:buNone/>
            </a:pPr>
            <a:r>
              <a:rPr lang="it-IT" sz="2000" b="1" dirty="0" smtClean="0">
                <a:solidFill>
                  <a:schemeClr val="accent6">
                    <a:lumMod val="50000"/>
                  </a:schemeClr>
                </a:solidFill>
                <a:latin typeface="Arial Narrow" pitchFamily="34" charset="0"/>
                <a:cs typeface="Times New Roman" pitchFamily="18" charset="0"/>
              </a:rPr>
              <a:t>L’unità di misura della luminosità delle stelle è la magnitudine.</a:t>
            </a:r>
          </a:p>
          <a:p>
            <a:pPr>
              <a:lnSpc>
                <a:spcPct val="80000"/>
              </a:lnSpc>
              <a:buFontTx/>
              <a:buNone/>
            </a:pPr>
            <a:r>
              <a:rPr lang="it-IT" sz="2000" b="1" dirty="0" smtClean="0">
                <a:solidFill>
                  <a:schemeClr val="accent6">
                    <a:lumMod val="50000"/>
                  </a:schemeClr>
                </a:solidFill>
                <a:latin typeface="Arial Narrow" pitchFamily="34" charset="0"/>
                <a:cs typeface="Times New Roman" pitchFamily="18" charset="0"/>
              </a:rPr>
              <a:t>Le stelle differiscono fra di loro anche per la loro grandezza: le più grandi hanno un diametro che è trecento volte il diametro del sole e le più piccole un diametro che è cento volte più piccolo di quello del sole .</a:t>
            </a:r>
          </a:p>
          <a:p>
            <a:pPr>
              <a:lnSpc>
                <a:spcPct val="80000"/>
              </a:lnSpc>
              <a:buFontTx/>
              <a:buNone/>
            </a:pPr>
            <a:r>
              <a:rPr lang="it-IT" sz="2000" b="1" dirty="0" smtClean="0">
                <a:solidFill>
                  <a:schemeClr val="accent6">
                    <a:lumMod val="50000"/>
                  </a:schemeClr>
                </a:solidFill>
                <a:latin typeface="Arial Narrow" pitchFamily="34" charset="0"/>
                <a:cs typeface="Times New Roman" pitchFamily="18" charset="0"/>
              </a:rPr>
              <a:t>Le stelle spesso formano degli ammassi; più ammassi di stelle formano le galassie;  la galassia  a cui appartiene il sole è la via LATTEA.</a:t>
            </a:r>
          </a:p>
          <a:p>
            <a:endParaRPr lang="it-IT" dirty="0">
              <a:solidFill>
                <a:schemeClr val="accent6">
                  <a:lumMod val="50000"/>
                </a:schemeClr>
              </a:solidFill>
              <a:latin typeface="Arial Narrow"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
          </p:nvPr>
        </p:nvSpPr>
        <p:spPr>
          <a:xfrm>
            <a:off x="457200" y="404664"/>
            <a:ext cx="7467600" cy="6069288"/>
          </a:xfrm>
        </p:spPr>
        <p:txBody>
          <a:bodyPr>
            <a:noAutofit/>
          </a:bodyPr>
          <a:lstStyle/>
          <a:p>
            <a:pPr>
              <a:lnSpc>
                <a:spcPct val="80000"/>
              </a:lnSpc>
              <a:buFontTx/>
              <a:buNone/>
            </a:pPr>
            <a:r>
              <a:rPr lang="it-IT" sz="3200" b="1" dirty="0" smtClean="0">
                <a:solidFill>
                  <a:schemeClr val="accent6">
                    <a:lumMod val="50000"/>
                  </a:schemeClr>
                </a:solidFill>
                <a:latin typeface="Arial Narrow" pitchFamily="34" charset="0"/>
                <a:cs typeface="Times New Roman" pitchFamily="18" charset="0"/>
              </a:rPr>
              <a:t>Lo spazio tra le stelle non è vuoto ma è occupato da materia interstellare che forma le nebulose.</a:t>
            </a:r>
          </a:p>
          <a:p>
            <a:pPr>
              <a:lnSpc>
                <a:spcPct val="80000"/>
              </a:lnSpc>
              <a:buFontTx/>
              <a:buNone/>
            </a:pPr>
            <a:endParaRPr lang="it-IT" sz="3200" b="1" dirty="0" smtClean="0">
              <a:solidFill>
                <a:schemeClr val="accent6">
                  <a:lumMod val="50000"/>
                </a:schemeClr>
              </a:solidFill>
              <a:latin typeface="Arial Narrow" pitchFamily="34" charset="0"/>
              <a:cs typeface="Times New Roman" pitchFamily="18" charset="0"/>
            </a:endParaRPr>
          </a:p>
          <a:p>
            <a:pPr>
              <a:lnSpc>
                <a:spcPct val="80000"/>
              </a:lnSpc>
              <a:buFontTx/>
              <a:buNone/>
            </a:pPr>
            <a:r>
              <a:rPr lang="it-IT" sz="3200" b="1" dirty="0" smtClean="0">
                <a:solidFill>
                  <a:schemeClr val="accent6">
                    <a:lumMod val="50000"/>
                  </a:schemeClr>
                </a:solidFill>
                <a:latin typeface="Arial Narrow" pitchFamily="34" charset="0"/>
                <a:cs typeface="Times New Roman" pitchFamily="18" charset="0"/>
              </a:rPr>
              <a:t>Sin dai tempi più antichi le stelle sono state raggruppate in costellazioni alcune di esse si trovano in una fascia detta zodiaco.</a:t>
            </a:r>
          </a:p>
          <a:p>
            <a:pPr>
              <a:lnSpc>
                <a:spcPct val="80000"/>
              </a:lnSpc>
              <a:buFontTx/>
              <a:buNone/>
            </a:pPr>
            <a:endParaRPr lang="it-IT" sz="3200" b="1" dirty="0" smtClean="0">
              <a:solidFill>
                <a:schemeClr val="accent6">
                  <a:lumMod val="50000"/>
                </a:schemeClr>
              </a:solidFill>
              <a:latin typeface="Arial Narrow" pitchFamily="34" charset="0"/>
              <a:cs typeface="Times New Roman" pitchFamily="18" charset="0"/>
            </a:endParaRPr>
          </a:p>
          <a:p>
            <a:pPr>
              <a:lnSpc>
                <a:spcPct val="80000"/>
              </a:lnSpc>
              <a:buFontTx/>
              <a:buNone/>
            </a:pPr>
            <a:r>
              <a:rPr lang="it-IT" sz="3200" b="1" dirty="0" smtClean="0">
                <a:solidFill>
                  <a:schemeClr val="accent6">
                    <a:lumMod val="50000"/>
                  </a:schemeClr>
                </a:solidFill>
                <a:latin typeface="Arial Narrow" pitchFamily="34" charset="0"/>
                <a:cs typeface="Times New Roman" pitchFamily="18" charset="0"/>
              </a:rPr>
              <a:t>Gli antichi divisero questa fascia in 12 parti, in ciascuna delle quali si trova una costellazione, cosi che il sole, ogni mese sembra passare dinanzi ad una di queste.</a:t>
            </a:r>
          </a:p>
          <a:p>
            <a:pPr>
              <a:lnSpc>
                <a:spcPct val="80000"/>
              </a:lnSpc>
              <a:buFontTx/>
              <a:buNone/>
            </a:pPr>
            <a:r>
              <a:rPr lang="it-IT" sz="3200" b="1" u="sng" dirty="0" smtClean="0">
                <a:solidFill>
                  <a:schemeClr val="accent6">
                    <a:lumMod val="50000"/>
                  </a:schemeClr>
                </a:solidFill>
                <a:latin typeface="Arial Narrow" pitchFamily="34" charset="0"/>
                <a:cs typeface="Times New Roman" pitchFamily="18" charset="0"/>
              </a:rPr>
              <a:t>Conoscete i segni zodiacali?</a:t>
            </a:r>
            <a:endParaRPr lang="it-IT" sz="3200" dirty="0">
              <a:solidFill>
                <a:schemeClr val="accent6">
                  <a:lumMod val="50000"/>
                </a:schemeClr>
              </a:solidFill>
              <a:latin typeface="Arial Narrow" pitchFamily="34"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80" name="Text Box 4"/>
          <p:cNvSpPr txBox="1">
            <a:spLocks noChangeArrowheads="1"/>
          </p:cNvSpPr>
          <p:nvPr/>
        </p:nvSpPr>
        <p:spPr bwMode="auto">
          <a:xfrm>
            <a:off x="1066800" y="5715000"/>
            <a:ext cx="184150" cy="366713"/>
          </a:xfrm>
          <a:prstGeom prst="rect">
            <a:avLst/>
          </a:prstGeom>
          <a:noFill/>
          <a:ln w="9525">
            <a:noFill/>
            <a:miter lim="800000"/>
            <a:headEnd/>
            <a:tailEnd/>
          </a:ln>
          <a:effectLst/>
        </p:spPr>
        <p:txBody>
          <a:bodyPr wrap="none">
            <a:spAutoFit/>
          </a:bodyPr>
          <a:lstStyle/>
          <a:p>
            <a:pPr algn="l">
              <a:lnSpc>
                <a:spcPct val="100000"/>
              </a:lnSpc>
              <a:spcBef>
                <a:spcPct val="0"/>
              </a:spcBef>
            </a:pPr>
            <a:endParaRPr lang="en-GB" sz="1800"/>
          </a:p>
        </p:txBody>
      </p:sp>
      <p:sp>
        <p:nvSpPr>
          <p:cNvPr id="126981" name="Rectangle 5"/>
          <p:cNvSpPr>
            <a:spLocks noGrp="1" noChangeArrowheads="1"/>
          </p:cNvSpPr>
          <p:nvPr>
            <p:ph type="body" sz="half" idx="1"/>
          </p:nvPr>
        </p:nvSpPr>
        <p:spPr>
          <a:noFill/>
          <a:ln/>
        </p:spPr>
        <p:txBody>
          <a:bodyPr/>
          <a:lstStyle/>
          <a:p>
            <a:pPr marL="609600" indent="-609600">
              <a:buFontTx/>
              <a:buNone/>
            </a:pPr>
            <a:r>
              <a:rPr lang="it-IT" sz="2800" dirty="0"/>
              <a:t>                                              </a:t>
            </a:r>
          </a:p>
        </p:txBody>
      </p:sp>
      <p:sp>
        <p:nvSpPr>
          <p:cNvPr id="126982" name="Rectangle 6"/>
          <p:cNvSpPr>
            <a:spLocks noChangeArrowheads="1"/>
          </p:cNvSpPr>
          <p:nvPr/>
        </p:nvSpPr>
        <p:spPr bwMode="auto">
          <a:xfrm>
            <a:off x="179512" y="1700212"/>
            <a:ext cx="8661276" cy="4969147"/>
          </a:xfrm>
          <a:prstGeom prst="rect">
            <a:avLst/>
          </a:prstGeom>
          <a:noFill/>
          <a:ln w="9525">
            <a:noFill/>
            <a:miter lim="800000"/>
            <a:headEnd/>
            <a:tailEnd/>
          </a:ln>
          <a:effectLst/>
        </p:spPr>
        <p:txBody>
          <a:bodyPr/>
          <a:lstStyle/>
          <a:p>
            <a:pPr marL="609600" indent="-609600" algn="l">
              <a:lnSpc>
                <a:spcPct val="100000"/>
              </a:lnSpc>
              <a:buFontTx/>
              <a:buChar char="•"/>
            </a:pPr>
            <a:r>
              <a:rPr lang="it-IT" sz="1400" dirty="0">
                <a:solidFill>
                  <a:schemeClr val="accent6">
                    <a:lumMod val="50000"/>
                  </a:schemeClr>
                </a:solidFill>
                <a:latin typeface="Arial Narrow" pitchFamily="34" charset="0"/>
              </a:rPr>
              <a:t>La stella </a:t>
            </a:r>
            <a:r>
              <a:rPr lang="it-IT" sz="1400" b="1" u="sng" dirty="0">
                <a:solidFill>
                  <a:schemeClr val="accent6">
                    <a:lumMod val="50000"/>
                  </a:schemeClr>
                </a:solidFill>
                <a:latin typeface="Arial Narrow" pitchFamily="34" charset="0"/>
              </a:rPr>
              <a:t>nasce</a:t>
            </a:r>
            <a:r>
              <a:rPr lang="it-IT" sz="1400" dirty="0">
                <a:solidFill>
                  <a:schemeClr val="accent6">
                    <a:lumMod val="50000"/>
                  </a:schemeClr>
                </a:solidFill>
                <a:latin typeface="Arial Narrow" pitchFamily="34" charset="0"/>
              </a:rPr>
              <a:t>, </a:t>
            </a:r>
            <a:r>
              <a:rPr lang="it-IT" sz="1400" b="1" u="sng" dirty="0">
                <a:solidFill>
                  <a:schemeClr val="accent6">
                    <a:lumMod val="50000"/>
                  </a:schemeClr>
                </a:solidFill>
                <a:latin typeface="Arial Narrow" pitchFamily="34" charset="0"/>
              </a:rPr>
              <a:t>vive</a:t>
            </a:r>
            <a:r>
              <a:rPr lang="it-IT" sz="1400" b="1" dirty="0">
                <a:solidFill>
                  <a:schemeClr val="accent6">
                    <a:lumMod val="50000"/>
                  </a:schemeClr>
                </a:solidFill>
                <a:latin typeface="Arial Narrow" pitchFamily="34" charset="0"/>
              </a:rPr>
              <a:t> </a:t>
            </a:r>
            <a:r>
              <a:rPr lang="it-IT" sz="1400" dirty="0">
                <a:solidFill>
                  <a:schemeClr val="accent6">
                    <a:lumMod val="50000"/>
                  </a:schemeClr>
                </a:solidFill>
                <a:latin typeface="Arial Narrow" pitchFamily="34" charset="0"/>
              </a:rPr>
              <a:t>e </a:t>
            </a:r>
            <a:r>
              <a:rPr lang="it-IT" sz="1400" b="1" u="sng" dirty="0">
                <a:solidFill>
                  <a:schemeClr val="accent6">
                    <a:lumMod val="50000"/>
                  </a:schemeClr>
                </a:solidFill>
                <a:latin typeface="Arial Narrow" pitchFamily="34" charset="0"/>
              </a:rPr>
              <a:t>muore</a:t>
            </a:r>
          </a:p>
          <a:p>
            <a:pPr marL="609600" indent="-609600" algn="l">
              <a:lnSpc>
                <a:spcPct val="100000"/>
              </a:lnSpc>
              <a:buFontTx/>
              <a:buChar char="•"/>
            </a:pPr>
            <a:r>
              <a:rPr lang="it-IT" sz="1400" dirty="0">
                <a:solidFill>
                  <a:schemeClr val="accent6">
                    <a:lumMod val="50000"/>
                  </a:schemeClr>
                </a:solidFill>
                <a:latin typeface="Arial Narrow" pitchFamily="34" charset="0"/>
              </a:rPr>
              <a:t>Il destino di una stella dipende dalla sua massa iniziale.</a:t>
            </a:r>
          </a:p>
          <a:p>
            <a:pPr marL="609600" indent="-609600">
              <a:lnSpc>
                <a:spcPct val="100000"/>
              </a:lnSpc>
            </a:pPr>
            <a:r>
              <a:rPr lang="it-IT" sz="1400" b="1" dirty="0" smtClean="0">
                <a:solidFill>
                  <a:srgbClr val="0000FF"/>
                </a:solidFill>
              </a:rPr>
              <a:t>                                                                                         NEBULOSA</a:t>
            </a:r>
            <a:endParaRPr lang="it-IT" sz="1400" b="1" dirty="0">
              <a:solidFill>
                <a:srgbClr val="0000FF"/>
              </a:solidFill>
            </a:endParaRPr>
          </a:p>
          <a:p>
            <a:pPr marL="609600" indent="-609600" algn="l">
              <a:lnSpc>
                <a:spcPct val="100000"/>
              </a:lnSpc>
            </a:pPr>
            <a:r>
              <a:rPr lang="it-IT" sz="1400" dirty="0"/>
              <a:t>                                              </a:t>
            </a:r>
          </a:p>
        </p:txBody>
      </p:sp>
      <p:sp>
        <p:nvSpPr>
          <p:cNvPr id="126983" name="Line 7"/>
          <p:cNvSpPr>
            <a:spLocks noChangeShapeType="1"/>
          </p:cNvSpPr>
          <p:nvPr/>
        </p:nvSpPr>
        <p:spPr bwMode="auto">
          <a:xfrm flipH="1">
            <a:off x="4499992" y="2420888"/>
            <a:ext cx="0" cy="304800"/>
          </a:xfrm>
          <a:prstGeom prst="line">
            <a:avLst/>
          </a:prstGeom>
          <a:noFill/>
          <a:ln w="9525">
            <a:solidFill>
              <a:schemeClr val="tx1"/>
            </a:solidFill>
            <a:round/>
            <a:headEnd/>
            <a:tailEnd type="triangle" w="med" len="med"/>
          </a:ln>
          <a:effectLst/>
        </p:spPr>
        <p:txBody>
          <a:bodyPr/>
          <a:lstStyle/>
          <a:p>
            <a:endParaRPr lang="it-IT"/>
          </a:p>
        </p:txBody>
      </p:sp>
      <p:sp>
        <p:nvSpPr>
          <p:cNvPr id="126984" name="Text Box 8"/>
          <p:cNvSpPr txBox="1">
            <a:spLocks noChangeArrowheads="1"/>
          </p:cNvSpPr>
          <p:nvPr/>
        </p:nvSpPr>
        <p:spPr bwMode="auto">
          <a:xfrm>
            <a:off x="3352800" y="2743200"/>
            <a:ext cx="2743200" cy="304800"/>
          </a:xfrm>
          <a:prstGeom prst="rect">
            <a:avLst/>
          </a:prstGeom>
          <a:noFill/>
          <a:ln w="9525">
            <a:noFill/>
            <a:miter lim="800000"/>
            <a:headEnd/>
            <a:tailEnd/>
          </a:ln>
          <a:effectLst/>
        </p:spPr>
        <p:txBody>
          <a:bodyPr>
            <a:spAutoFit/>
          </a:bodyPr>
          <a:lstStyle/>
          <a:p>
            <a:pPr>
              <a:lnSpc>
                <a:spcPct val="100000"/>
              </a:lnSpc>
              <a:spcBef>
                <a:spcPct val="50000"/>
              </a:spcBef>
            </a:pPr>
            <a:r>
              <a:rPr lang="it-IT" sz="1400" b="1" dirty="0" smtClean="0">
                <a:solidFill>
                  <a:srgbClr val="0066FF"/>
                </a:solidFill>
              </a:rPr>
              <a:t>          PROTOSTELLA</a:t>
            </a:r>
            <a:endParaRPr lang="it-IT" sz="1400" b="1" dirty="0">
              <a:solidFill>
                <a:srgbClr val="0066FF"/>
              </a:solidFill>
            </a:endParaRPr>
          </a:p>
        </p:txBody>
      </p:sp>
      <p:sp>
        <p:nvSpPr>
          <p:cNvPr id="126985" name="Line 9"/>
          <p:cNvSpPr>
            <a:spLocks noChangeShapeType="1"/>
          </p:cNvSpPr>
          <p:nvPr/>
        </p:nvSpPr>
        <p:spPr bwMode="auto">
          <a:xfrm>
            <a:off x="4572000" y="3048000"/>
            <a:ext cx="0" cy="525463"/>
          </a:xfrm>
          <a:prstGeom prst="line">
            <a:avLst/>
          </a:prstGeom>
          <a:noFill/>
          <a:ln w="9525">
            <a:solidFill>
              <a:schemeClr val="tx1"/>
            </a:solidFill>
            <a:round/>
            <a:headEnd/>
            <a:tailEnd type="triangle" w="med" len="med"/>
          </a:ln>
          <a:effectLst/>
        </p:spPr>
        <p:txBody>
          <a:bodyPr/>
          <a:lstStyle/>
          <a:p>
            <a:endParaRPr lang="it-IT"/>
          </a:p>
        </p:txBody>
      </p:sp>
      <p:sp>
        <p:nvSpPr>
          <p:cNvPr id="126986" name="Text Box 10"/>
          <p:cNvSpPr txBox="1">
            <a:spLocks noChangeArrowheads="1"/>
          </p:cNvSpPr>
          <p:nvPr/>
        </p:nvSpPr>
        <p:spPr bwMode="auto">
          <a:xfrm>
            <a:off x="3886200" y="3657600"/>
            <a:ext cx="1524000" cy="523220"/>
          </a:xfrm>
          <a:prstGeom prst="rect">
            <a:avLst/>
          </a:prstGeom>
          <a:noFill/>
          <a:ln w="9525">
            <a:noFill/>
            <a:miter lim="800000"/>
            <a:headEnd/>
            <a:tailEnd/>
          </a:ln>
          <a:effectLst/>
        </p:spPr>
        <p:txBody>
          <a:bodyPr>
            <a:spAutoFit/>
          </a:bodyPr>
          <a:lstStyle/>
          <a:p>
            <a:pPr>
              <a:lnSpc>
                <a:spcPct val="100000"/>
              </a:lnSpc>
              <a:spcBef>
                <a:spcPct val="50000"/>
              </a:spcBef>
            </a:pPr>
            <a:r>
              <a:rPr lang="it-IT" sz="1400" b="1" dirty="0" smtClean="0">
                <a:solidFill>
                  <a:srgbClr val="6600FF"/>
                </a:solidFill>
              </a:rPr>
              <a:t>     STELLA             STABILE</a:t>
            </a:r>
            <a:endParaRPr lang="it-IT" sz="1400" b="1" dirty="0">
              <a:solidFill>
                <a:srgbClr val="6600FF"/>
              </a:solidFill>
            </a:endParaRPr>
          </a:p>
        </p:txBody>
      </p:sp>
      <p:sp>
        <p:nvSpPr>
          <p:cNvPr id="126987" name="Text Box 11"/>
          <p:cNvSpPr txBox="1">
            <a:spLocks noChangeArrowheads="1"/>
          </p:cNvSpPr>
          <p:nvPr/>
        </p:nvSpPr>
        <p:spPr bwMode="auto">
          <a:xfrm>
            <a:off x="5257800" y="3352800"/>
            <a:ext cx="1143000" cy="581025"/>
          </a:xfrm>
          <a:prstGeom prst="rect">
            <a:avLst/>
          </a:prstGeom>
          <a:noFill/>
          <a:ln w="9525">
            <a:noFill/>
            <a:miter lim="800000"/>
            <a:headEnd/>
            <a:tailEnd/>
          </a:ln>
          <a:effectLst/>
        </p:spPr>
        <p:txBody>
          <a:bodyPr>
            <a:spAutoFit/>
          </a:bodyPr>
          <a:lstStyle/>
          <a:p>
            <a:pPr algn="l">
              <a:lnSpc>
                <a:spcPct val="100000"/>
              </a:lnSpc>
              <a:spcBef>
                <a:spcPct val="50000"/>
              </a:spcBef>
            </a:pPr>
            <a:r>
              <a:rPr lang="it-IT" sz="1600" b="1" dirty="0">
                <a:solidFill>
                  <a:srgbClr val="000066"/>
                </a:solidFill>
              </a:rPr>
              <a:t>massa grande</a:t>
            </a:r>
          </a:p>
        </p:txBody>
      </p:sp>
      <p:sp>
        <p:nvSpPr>
          <p:cNvPr id="126988" name="Text Box 12"/>
          <p:cNvSpPr txBox="1">
            <a:spLocks noChangeArrowheads="1"/>
          </p:cNvSpPr>
          <p:nvPr/>
        </p:nvSpPr>
        <p:spPr bwMode="auto">
          <a:xfrm>
            <a:off x="1828800" y="3810000"/>
            <a:ext cx="1828800" cy="336550"/>
          </a:xfrm>
          <a:prstGeom prst="rect">
            <a:avLst/>
          </a:prstGeom>
          <a:noFill/>
          <a:ln w="9525">
            <a:noFill/>
            <a:miter lim="800000"/>
            <a:headEnd/>
            <a:tailEnd/>
          </a:ln>
          <a:effectLst/>
        </p:spPr>
        <p:txBody>
          <a:bodyPr>
            <a:spAutoFit/>
          </a:bodyPr>
          <a:lstStyle/>
          <a:p>
            <a:pPr algn="l">
              <a:lnSpc>
                <a:spcPct val="100000"/>
              </a:lnSpc>
              <a:spcBef>
                <a:spcPct val="50000"/>
              </a:spcBef>
            </a:pPr>
            <a:r>
              <a:rPr lang="it-IT" sz="1600" b="1">
                <a:solidFill>
                  <a:srgbClr val="000066"/>
                </a:solidFill>
              </a:rPr>
              <a:t>massa piccola</a:t>
            </a:r>
          </a:p>
        </p:txBody>
      </p:sp>
      <p:sp>
        <p:nvSpPr>
          <p:cNvPr id="126989" name="Line 13"/>
          <p:cNvSpPr>
            <a:spLocks noChangeShapeType="1"/>
          </p:cNvSpPr>
          <p:nvPr/>
        </p:nvSpPr>
        <p:spPr bwMode="auto">
          <a:xfrm flipH="1">
            <a:off x="1979712" y="4005064"/>
            <a:ext cx="1828800" cy="304800"/>
          </a:xfrm>
          <a:prstGeom prst="line">
            <a:avLst/>
          </a:prstGeom>
          <a:noFill/>
          <a:ln w="9525">
            <a:solidFill>
              <a:schemeClr val="tx1"/>
            </a:solidFill>
            <a:round/>
            <a:headEnd/>
            <a:tailEnd type="triangle" w="med" len="med"/>
          </a:ln>
          <a:effectLst/>
        </p:spPr>
        <p:txBody>
          <a:bodyPr/>
          <a:lstStyle/>
          <a:p>
            <a:endParaRPr lang="it-IT"/>
          </a:p>
        </p:txBody>
      </p:sp>
      <p:sp>
        <p:nvSpPr>
          <p:cNvPr id="126990" name="Line 14"/>
          <p:cNvSpPr>
            <a:spLocks noChangeShapeType="1"/>
          </p:cNvSpPr>
          <p:nvPr/>
        </p:nvSpPr>
        <p:spPr bwMode="auto">
          <a:xfrm>
            <a:off x="5105400" y="3886200"/>
            <a:ext cx="1219200" cy="381000"/>
          </a:xfrm>
          <a:prstGeom prst="line">
            <a:avLst/>
          </a:prstGeom>
          <a:noFill/>
          <a:ln w="9525">
            <a:solidFill>
              <a:schemeClr val="tx1"/>
            </a:solidFill>
            <a:round/>
            <a:headEnd/>
            <a:tailEnd type="triangle" w="med" len="med"/>
          </a:ln>
          <a:effectLst/>
        </p:spPr>
        <p:txBody>
          <a:bodyPr/>
          <a:lstStyle/>
          <a:p>
            <a:endParaRPr lang="it-IT"/>
          </a:p>
        </p:txBody>
      </p:sp>
      <p:sp>
        <p:nvSpPr>
          <p:cNvPr id="126991" name="Text Box 15"/>
          <p:cNvSpPr txBox="1">
            <a:spLocks noChangeArrowheads="1"/>
          </p:cNvSpPr>
          <p:nvPr/>
        </p:nvSpPr>
        <p:spPr bwMode="auto">
          <a:xfrm>
            <a:off x="250825" y="4005263"/>
            <a:ext cx="1828800" cy="914400"/>
          </a:xfrm>
          <a:prstGeom prst="rect">
            <a:avLst/>
          </a:prstGeom>
          <a:noFill/>
          <a:ln w="9525">
            <a:noFill/>
            <a:miter lim="800000"/>
            <a:headEnd/>
            <a:tailEnd/>
          </a:ln>
          <a:effectLst/>
        </p:spPr>
        <p:txBody>
          <a:bodyPr>
            <a:spAutoFit/>
          </a:bodyPr>
          <a:lstStyle/>
          <a:p>
            <a:pPr algn="l">
              <a:lnSpc>
                <a:spcPct val="100000"/>
              </a:lnSpc>
              <a:spcBef>
                <a:spcPct val="50000"/>
              </a:spcBef>
            </a:pPr>
            <a:r>
              <a:rPr lang="it-IT" sz="1400" b="1">
                <a:solidFill>
                  <a:srgbClr val="FF0000"/>
                </a:solidFill>
              </a:rPr>
              <a:t>GIGANTE ROSSA </a:t>
            </a:r>
            <a:r>
              <a:rPr lang="it-IT" sz="1000" b="1">
                <a:solidFill>
                  <a:srgbClr val="FF0000"/>
                </a:solidFill>
              </a:rPr>
              <a:t>(ha un raggio grande, decine di volte quello solare e di temperatura superficiale bassa)</a:t>
            </a:r>
          </a:p>
        </p:txBody>
      </p:sp>
      <p:sp>
        <p:nvSpPr>
          <p:cNvPr id="126992" name="Text Box 16"/>
          <p:cNvSpPr txBox="1">
            <a:spLocks noChangeArrowheads="1"/>
          </p:cNvSpPr>
          <p:nvPr/>
        </p:nvSpPr>
        <p:spPr bwMode="auto">
          <a:xfrm>
            <a:off x="1143000" y="5486400"/>
            <a:ext cx="990600" cy="1127125"/>
          </a:xfrm>
          <a:prstGeom prst="rect">
            <a:avLst/>
          </a:prstGeom>
          <a:noFill/>
          <a:ln w="9525">
            <a:noFill/>
            <a:miter lim="800000"/>
            <a:headEnd/>
            <a:tailEnd/>
          </a:ln>
          <a:effectLst/>
        </p:spPr>
        <p:txBody>
          <a:bodyPr>
            <a:spAutoFit/>
          </a:bodyPr>
          <a:lstStyle/>
          <a:p>
            <a:pPr algn="l">
              <a:lnSpc>
                <a:spcPct val="100000"/>
              </a:lnSpc>
              <a:spcBef>
                <a:spcPct val="50000"/>
              </a:spcBef>
            </a:pPr>
            <a:r>
              <a:rPr lang="it-IT" sz="1400" b="1">
                <a:solidFill>
                  <a:srgbClr val="FF6600"/>
                </a:solidFill>
              </a:rPr>
              <a:t>NANA BIANCA </a:t>
            </a:r>
            <a:r>
              <a:rPr lang="it-IT" sz="1000" b="1">
                <a:solidFill>
                  <a:srgbClr val="FF6600"/>
                </a:solidFill>
              </a:rPr>
              <a:t>(compatte e calde, prive di reazioni nucleari)</a:t>
            </a:r>
          </a:p>
        </p:txBody>
      </p:sp>
      <p:sp>
        <p:nvSpPr>
          <p:cNvPr id="126993" name="Text Box 17"/>
          <p:cNvSpPr txBox="1">
            <a:spLocks noChangeArrowheads="1"/>
          </p:cNvSpPr>
          <p:nvPr/>
        </p:nvSpPr>
        <p:spPr bwMode="auto">
          <a:xfrm>
            <a:off x="6516688" y="3716338"/>
            <a:ext cx="2286000" cy="822325"/>
          </a:xfrm>
          <a:prstGeom prst="rect">
            <a:avLst/>
          </a:prstGeom>
          <a:noFill/>
          <a:ln w="9525">
            <a:noFill/>
            <a:miter lim="800000"/>
            <a:headEnd/>
            <a:tailEnd/>
          </a:ln>
          <a:effectLst/>
        </p:spPr>
        <p:txBody>
          <a:bodyPr>
            <a:spAutoFit/>
          </a:bodyPr>
          <a:lstStyle/>
          <a:p>
            <a:pPr algn="l">
              <a:lnSpc>
                <a:spcPct val="100000"/>
              </a:lnSpc>
              <a:spcBef>
                <a:spcPct val="50000"/>
              </a:spcBef>
            </a:pPr>
            <a:r>
              <a:rPr lang="it-IT" sz="1400" b="1">
                <a:solidFill>
                  <a:srgbClr val="FF0000"/>
                </a:solidFill>
              </a:rPr>
              <a:t>GIGANTE O SUPER GIGANTE ROSSA </a:t>
            </a:r>
            <a:r>
              <a:rPr lang="it-IT" sz="1000" b="1">
                <a:solidFill>
                  <a:srgbClr val="FF0000"/>
                </a:solidFill>
              </a:rPr>
              <a:t>(la loro magnitudine è molto superiore a quella delle stelle giganti e nane)</a:t>
            </a:r>
          </a:p>
        </p:txBody>
      </p:sp>
      <p:sp>
        <p:nvSpPr>
          <p:cNvPr id="126994" name="Text Box 18"/>
          <p:cNvSpPr txBox="1">
            <a:spLocks noChangeArrowheads="1"/>
          </p:cNvSpPr>
          <p:nvPr/>
        </p:nvSpPr>
        <p:spPr bwMode="auto">
          <a:xfrm>
            <a:off x="5003800" y="4797425"/>
            <a:ext cx="2286000" cy="669925"/>
          </a:xfrm>
          <a:prstGeom prst="rect">
            <a:avLst/>
          </a:prstGeom>
          <a:noFill/>
          <a:ln w="9525">
            <a:noFill/>
            <a:miter lim="800000"/>
            <a:headEnd/>
            <a:tailEnd/>
          </a:ln>
          <a:effectLst/>
        </p:spPr>
        <p:txBody>
          <a:bodyPr>
            <a:spAutoFit/>
          </a:bodyPr>
          <a:lstStyle/>
          <a:p>
            <a:pPr algn="l">
              <a:lnSpc>
                <a:spcPct val="100000"/>
              </a:lnSpc>
              <a:spcBef>
                <a:spcPct val="50000"/>
              </a:spcBef>
            </a:pPr>
            <a:r>
              <a:rPr lang="it-IT" sz="1400" b="1" dirty="0">
                <a:solidFill>
                  <a:srgbClr val="FF6600"/>
                </a:solidFill>
              </a:rPr>
              <a:t>NOVA O SUPERNOVA</a:t>
            </a:r>
            <a:r>
              <a:rPr lang="it-IT" sz="1400" dirty="0"/>
              <a:t> </a:t>
            </a:r>
            <a:r>
              <a:rPr lang="it-IT" sz="1200" dirty="0">
                <a:solidFill>
                  <a:srgbClr val="000066"/>
                </a:solidFill>
              </a:rPr>
              <a:t>(la stella esplode, aumenta violentemente la luminosità).</a:t>
            </a:r>
          </a:p>
        </p:txBody>
      </p:sp>
      <p:sp>
        <p:nvSpPr>
          <p:cNvPr id="126995" name="Text Box 19"/>
          <p:cNvSpPr txBox="1">
            <a:spLocks noChangeArrowheads="1"/>
          </p:cNvSpPr>
          <p:nvPr/>
        </p:nvSpPr>
        <p:spPr bwMode="auto">
          <a:xfrm>
            <a:off x="6804025" y="5734050"/>
            <a:ext cx="1295400" cy="942975"/>
          </a:xfrm>
          <a:prstGeom prst="rect">
            <a:avLst/>
          </a:prstGeom>
          <a:noFill/>
          <a:ln w="9525">
            <a:noFill/>
            <a:miter lim="800000"/>
            <a:headEnd/>
            <a:tailEnd/>
          </a:ln>
          <a:effectLst/>
        </p:spPr>
        <p:txBody>
          <a:bodyPr>
            <a:spAutoFit/>
          </a:bodyPr>
          <a:lstStyle/>
          <a:p>
            <a:pPr algn="l">
              <a:lnSpc>
                <a:spcPct val="100000"/>
              </a:lnSpc>
              <a:spcBef>
                <a:spcPct val="50000"/>
              </a:spcBef>
            </a:pPr>
            <a:r>
              <a:rPr lang="it-IT" sz="1400" b="1">
                <a:solidFill>
                  <a:srgbClr val="000099"/>
                </a:solidFill>
              </a:rPr>
              <a:t>STELLA DI NEUTRONI O BUCO NERO</a:t>
            </a:r>
            <a:endParaRPr lang="it-IT" sz="1400" b="1"/>
          </a:p>
        </p:txBody>
      </p:sp>
      <p:sp>
        <p:nvSpPr>
          <p:cNvPr id="126996" name="Line 20"/>
          <p:cNvSpPr>
            <a:spLocks noChangeShapeType="1"/>
          </p:cNvSpPr>
          <p:nvPr/>
        </p:nvSpPr>
        <p:spPr bwMode="auto">
          <a:xfrm flipH="1">
            <a:off x="1752600" y="4267200"/>
            <a:ext cx="0" cy="1219200"/>
          </a:xfrm>
          <a:prstGeom prst="line">
            <a:avLst/>
          </a:prstGeom>
          <a:noFill/>
          <a:ln w="9525">
            <a:solidFill>
              <a:schemeClr val="tx1"/>
            </a:solidFill>
            <a:round/>
            <a:headEnd/>
            <a:tailEnd type="triangle" w="med" len="med"/>
          </a:ln>
          <a:effectLst/>
        </p:spPr>
        <p:txBody>
          <a:bodyPr/>
          <a:lstStyle/>
          <a:p>
            <a:endParaRPr lang="it-IT"/>
          </a:p>
        </p:txBody>
      </p:sp>
      <p:sp>
        <p:nvSpPr>
          <p:cNvPr id="126997" name="Line 21"/>
          <p:cNvSpPr>
            <a:spLocks noChangeShapeType="1"/>
          </p:cNvSpPr>
          <p:nvPr/>
        </p:nvSpPr>
        <p:spPr bwMode="auto">
          <a:xfrm flipH="1">
            <a:off x="6477000" y="4267200"/>
            <a:ext cx="152400" cy="533400"/>
          </a:xfrm>
          <a:prstGeom prst="line">
            <a:avLst/>
          </a:prstGeom>
          <a:noFill/>
          <a:ln w="9525">
            <a:solidFill>
              <a:schemeClr val="tx1"/>
            </a:solidFill>
            <a:round/>
            <a:headEnd/>
            <a:tailEnd type="triangle" w="med" len="med"/>
          </a:ln>
          <a:effectLst/>
        </p:spPr>
        <p:txBody>
          <a:bodyPr/>
          <a:lstStyle/>
          <a:p>
            <a:endParaRPr lang="it-IT"/>
          </a:p>
        </p:txBody>
      </p:sp>
      <p:sp>
        <p:nvSpPr>
          <p:cNvPr id="126999" name="WordArt 23"/>
          <p:cNvSpPr>
            <a:spLocks noChangeArrowheads="1" noChangeShapeType="1" noTextEdit="1"/>
          </p:cNvSpPr>
          <p:nvPr/>
        </p:nvSpPr>
        <p:spPr bwMode="auto">
          <a:xfrm>
            <a:off x="990600" y="457200"/>
            <a:ext cx="7162800" cy="1219200"/>
          </a:xfrm>
          <a:prstGeom prst="rect">
            <a:avLst/>
          </a:prstGeom>
        </p:spPr>
        <p:txBody>
          <a:bodyPr wrap="none" fromWordArt="1">
            <a:prstTxWarp prst="textPlain">
              <a:avLst>
                <a:gd name="adj" fmla="val 50000"/>
              </a:avLst>
            </a:prstTxWarp>
          </a:bodyPr>
          <a:lstStyle/>
          <a:p>
            <a:r>
              <a:rPr lang="it-IT" sz="3600" b="1" kern="1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a:rPr>
              <a:t>Vita di una stella</a:t>
            </a:r>
            <a:endParaRPr lang="it-IT" sz="3600" kern="10" dirty="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outerShdw>
              </a:effectLst>
              <a:latin typeface="Arial Black"/>
            </a:endParaRPr>
          </a:p>
        </p:txBody>
      </p:sp>
      <p:sp>
        <p:nvSpPr>
          <p:cNvPr id="127000" name="AutoShape 24">
            <a:hlinkClick r:id="" action="ppaction://hlinkshowjump?jump=previousslide" highlightClick="1"/>
          </p:cNvPr>
          <p:cNvSpPr>
            <a:spLocks noChangeArrowheads="1"/>
          </p:cNvSpPr>
          <p:nvPr/>
        </p:nvSpPr>
        <p:spPr bwMode="auto">
          <a:xfrm>
            <a:off x="0" y="6318250"/>
            <a:ext cx="539750" cy="539750"/>
          </a:xfrm>
          <a:prstGeom prst="actionButtonBackPrevious">
            <a:avLst/>
          </a:prstGeom>
          <a:solidFill>
            <a:schemeClr val="accent2"/>
          </a:solidFill>
          <a:ln w="9525">
            <a:noFill/>
            <a:miter lim="800000"/>
            <a:headEnd/>
            <a:tailEnd/>
          </a:ln>
          <a:effectLst/>
        </p:spPr>
        <p:txBody>
          <a:bodyPr wrap="none" anchor="ctr"/>
          <a:lstStyle/>
          <a:p>
            <a:pPr marL="342900" indent="-342900">
              <a:lnSpc>
                <a:spcPct val="100000"/>
              </a:lnSpc>
              <a:buFontTx/>
              <a:buChar char="•"/>
            </a:pPr>
            <a:endParaRPr lang="en-US" sz="2800" b="1">
              <a:solidFill>
                <a:srgbClr val="CC0066"/>
              </a:solidFill>
            </a:endParaRPr>
          </a:p>
        </p:txBody>
      </p:sp>
      <p:sp>
        <p:nvSpPr>
          <p:cNvPr id="127001" name="AutoShape 25">
            <a:hlinkClick r:id="" action="ppaction://hlinkshowjump?jump=nextslide" highlightClick="1"/>
          </p:cNvPr>
          <p:cNvSpPr>
            <a:spLocks noChangeArrowheads="1"/>
          </p:cNvSpPr>
          <p:nvPr/>
        </p:nvSpPr>
        <p:spPr bwMode="auto">
          <a:xfrm>
            <a:off x="8675688" y="6381750"/>
            <a:ext cx="468312" cy="476250"/>
          </a:xfrm>
          <a:prstGeom prst="actionButtonForwardNext">
            <a:avLst/>
          </a:prstGeom>
          <a:solidFill>
            <a:schemeClr val="accent2"/>
          </a:solidFill>
          <a:ln w="9525">
            <a:noFill/>
            <a:miter lim="800000"/>
            <a:headEnd/>
            <a:tailEnd/>
          </a:ln>
          <a:effectLst/>
        </p:spPr>
        <p:txBody>
          <a:bodyPr wrap="none" anchor="ctr"/>
          <a:lstStyle/>
          <a:p>
            <a:endParaRPr lang="it-IT"/>
          </a:p>
        </p:txBody>
      </p:sp>
      <p:sp>
        <p:nvSpPr>
          <p:cNvPr id="127010" name="Line 34"/>
          <p:cNvSpPr>
            <a:spLocks noChangeShapeType="1"/>
          </p:cNvSpPr>
          <p:nvPr/>
        </p:nvSpPr>
        <p:spPr bwMode="auto">
          <a:xfrm>
            <a:off x="7019925" y="5373688"/>
            <a:ext cx="215900" cy="287337"/>
          </a:xfrm>
          <a:prstGeom prst="line">
            <a:avLst/>
          </a:prstGeom>
          <a:noFill/>
          <a:ln w="9525">
            <a:solidFill>
              <a:schemeClr val="tx1"/>
            </a:solidFill>
            <a:round/>
            <a:headEnd/>
            <a:tailEnd type="triangle" w="med" len="med"/>
          </a:ln>
          <a:effectLst/>
        </p:spPr>
        <p:txBody>
          <a:bodyPr wrap="none" anchor="ctr"/>
          <a:lstStyle/>
          <a:p>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126999"/>
                                        </p:tgtEl>
                                        <p:attrNameLst>
                                          <p:attrName>style.visibility</p:attrName>
                                        </p:attrNameLst>
                                      </p:cBhvr>
                                      <p:to>
                                        <p:strVal val="visible"/>
                                      </p:to>
                                    </p:set>
                                    <p:anim from="(-#ppt_w/2)" to="(#ppt_x)" calcmode="lin" valueType="num">
                                      <p:cBhvr>
                                        <p:cTn id="7" dur="600" fill="hold">
                                          <p:stCondLst>
                                            <p:cond delay="0"/>
                                          </p:stCondLst>
                                        </p:cTn>
                                        <p:tgtEl>
                                          <p:spTgt spid="126999"/>
                                        </p:tgtEl>
                                        <p:attrNameLst>
                                          <p:attrName>ppt_x</p:attrName>
                                        </p:attrNameLst>
                                      </p:cBhvr>
                                    </p:anim>
                                    <p:anim from="0" to="-1.0" calcmode="lin" valueType="num">
                                      <p:cBhvr>
                                        <p:cTn id="8" dur="200" decel="50000" autoRev="1" fill="hold">
                                          <p:stCondLst>
                                            <p:cond delay="600"/>
                                          </p:stCondLst>
                                        </p:cTn>
                                        <p:tgtEl>
                                          <p:spTgt spid="126999"/>
                                        </p:tgtEl>
                                        <p:attrNameLst>
                                          <p:attrName>xshear</p:attrName>
                                        </p:attrNameLst>
                                      </p:cBhvr>
                                    </p:anim>
                                    <p:animScale>
                                      <p:cBhvr>
                                        <p:cTn id="9" dur="200" decel="100000" autoRev="1" fill="hold">
                                          <p:stCondLst>
                                            <p:cond delay="600"/>
                                          </p:stCondLst>
                                        </p:cTn>
                                        <p:tgtEl>
                                          <p:spTgt spid="126999"/>
                                        </p:tgtEl>
                                      </p:cBhvr>
                                      <p:from x="100000" y="100000"/>
                                      <p:to x="80000" y="100000"/>
                                    </p:animScale>
                                    <p:anim by="(#ppt_h/3+#ppt_w*0.1)" calcmode="lin" valueType="num">
                                      <p:cBhvr additive="sum">
                                        <p:cTn id="10" dur="200" decel="100000" autoRev="1" fill="hold">
                                          <p:stCondLst>
                                            <p:cond delay="600"/>
                                          </p:stCondLst>
                                        </p:cTn>
                                        <p:tgtEl>
                                          <p:spTgt spid="126999"/>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126982">
                                            <p:txEl>
                                              <p:pRg st="0" end="0"/>
                                            </p:txEl>
                                          </p:spTgt>
                                        </p:tgtEl>
                                        <p:attrNameLst>
                                          <p:attrName>style.visibility</p:attrName>
                                        </p:attrNameLst>
                                      </p:cBhvr>
                                      <p:to>
                                        <p:strVal val="visible"/>
                                      </p:to>
                                    </p:set>
                                    <p:animEffect transition="in" filter="blinds(horizontal)">
                                      <p:cBhvr>
                                        <p:cTn id="15" dur="500"/>
                                        <p:tgtEl>
                                          <p:spTgt spid="126982">
                                            <p:txEl>
                                              <p:pRg st="0" end="0"/>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126982">
                                            <p:txEl>
                                              <p:pRg st="1" end="1"/>
                                            </p:txEl>
                                          </p:spTgt>
                                        </p:tgtEl>
                                        <p:attrNameLst>
                                          <p:attrName>style.visibility</p:attrName>
                                        </p:attrNameLst>
                                      </p:cBhvr>
                                      <p:to>
                                        <p:strVal val="visible"/>
                                      </p:to>
                                    </p:set>
                                    <p:animEffect transition="in" filter="blinds(horizontal)">
                                      <p:cBhvr>
                                        <p:cTn id="18" dur="500"/>
                                        <p:tgtEl>
                                          <p:spTgt spid="126982">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126982">
                                            <p:txEl>
                                              <p:pRg st="2" end="2"/>
                                            </p:txEl>
                                          </p:spTgt>
                                        </p:tgtEl>
                                        <p:attrNameLst>
                                          <p:attrName>style.visibility</p:attrName>
                                        </p:attrNameLst>
                                      </p:cBhvr>
                                      <p:to>
                                        <p:strVal val="visible"/>
                                      </p:to>
                                    </p:set>
                                    <p:animEffect transition="in" filter="blinds(horizontal)">
                                      <p:cBhvr>
                                        <p:cTn id="23" dur="500"/>
                                        <p:tgtEl>
                                          <p:spTgt spid="126982">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4" presetClass="entr" presetSubtype="0" fill="hold" grpId="0" nodeType="clickEffect">
                                  <p:stCondLst>
                                    <p:cond delay="0"/>
                                  </p:stCondLst>
                                  <p:childTnLst>
                                    <p:set>
                                      <p:cBhvr>
                                        <p:cTn id="27" dur="1" fill="hold">
                                          <p:stCondLst>
                                            <p:cond delay="0"/>
                                          </p:stCondLst>
                                        </p:cTn>
                                        <p:tgtEl>
                                          <p:spTgt spid="126983"/>
                                        </p:tgtEl>
                                        <p:attrNameLst>
                                          <p:attrName>style.visibility</p:attrName>
                                        </p:attrNameLst>
                                      </p:cBhvr>
                                      <p:to>
                                        <p:strVal val="visible"/>
                                      </p:to>
                                    </p:set>
                                    <p:anim from="(-#ppt_w/2)" to="(#ppt_x)" calcmode="lin" valueType="num">
                                      <p:cBhvr>
                                        <p:cTn id="28" dur="600" fill="hold">
                                          <p:stCondLst>
                                            <p:cond delay="0"/>
                                          </p:stCondLst>
                                        </p:cTn>
                                        <p:tgtEl>
                                          <p:spTgt spid="126983"/>
                                        </p:tgtEl>
                                        <p:attrNameLst>
                                          <p:attrName>ppt_x</p:attrName>
                                        </p:attrNameLst>
                                      </p:cBhvr>
                                    </p:anim>
                                    <p:anim from="0" to="-1.0" calcmode="lin" valueType="num">
                                      <p:cBhvr>
                                        <p:cTn id="29" dur="200" decel="50000" autoRev="1" fill="hold">
                                          <p:stCondLst>
                                            <p:cond delay="600"/>
                                          </p:stCondLst>
                                        </p:cTn>
                                        <p:tgtEl>
                                          <p:spTgt spid="126983"/>
                                        </p:tgtEl>
                                        <p:attrNameLst>
                                          <p:attrName>xshear</p:attrName>
                                        </p:attrNameLst>
                                      </p:cBhvr>
                                    </p:anim>
                                    <p:animScale>
                                      <p:cBhvr>
                                        <p:cTn id="30" dur="200" decel="100000" autoRev="1" fill="hold">
                                          <p:stCondLst>
                                            <p:cond delay="600"/>
                                          </p:stCondLst>
                                        </p:cTn>
                                        <p:tgtEl>
                                          <p:spTgt spid="126983"/>
                                        </p:tgtEl>
                                      </p:cBhvr>
                                      <p:from x="100000" y="100000"/>
                                      <p:to x="80000" y="100000"/>
                                    </p:animScale>
                                    <p:anim by="(#ppt_h/3+#ppt_w*0.1)" calcmode="lin" valueType="num">
                                      <p:cBhvr additive="sum">
                                        <p:cTn id="31" dur="200" decel="100000" autoRev="1" fill="hold">
                                          <p:stCondLst>
                                            <p:cond delay="600"/>
                                          </p:stCondLst>
                                        </p:cTn>
                                        <p:tgtEl>
                                          <p:spTgt spid="126983"/>
                                        </p:tgtEl>
                                        <p:attrNameLst>
                                          <p:attrName>ppt_x</p:attrName>
                                        </p:attrNameLst>
                                      </p:cBhvr>
                                    </p:anim>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nodeType="clickEffect">
                                  <p:stCondLst>
                                    <p:cond delay="0"/>
                                  </p:stCondLst>
                                  <p:childTnLst>
                                    <p:set>
                                      <p:cBhvr>
                                        <p:cTn id="35" dur="1" fill="hold">
                                          <p:stCondLst>
                                            <p:cond delay="0"/>
                                          </p:stCondLst>
                                        </p:cTn>
                                        <p:tgtEl>
                                          <p:spTgt spid="126984">
                                            <p:txEl>
                                              <p:pRg st="0" end="0"/>
                                            </p:txEl>
                                          </p:spTgt>
                                        </p:tgtEl>
                                        <p:attrNameLst>
                                          <p:attrName>style.visibility</p:attrName>
                                        </p:attrNameLst>
                                      </p:cBhvr>
                                      <p:to>
                                        <p:strVal val="visible"/>
                                      </p:to>
                                    </p:set>
                                    <p:animEffect transition="in" filter="blinds(horizontal)">
                                      <p:cBhvr>
                                        <p:cTn id="36" dur="500"/>
                                        <p:tgtEl>
                                          <p:spTgt spid="126984">
                                            <p:txEl>
                                              <p:pRg st="0" end="0"/>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34" presetClass="entr" presetSubtype="0" fill="hold" grpId="0" nodeType="clickEffect">
                                  <p:stCondLst>
                                    <p:cond delay="0"/>
                                  </p:stCondLst>
                                  <p:childTnLst>
                                    <p:set>
                                      <p:cBhvr>
                                        <p:cTn id="40" dur="1" fill="hold">
                                          <p:stCondLst>
                                            <p:cond delay="0"/>
                                          </p:stCondLst>
                                        </p:cTn>
                                        <p:tgtEl>
                                          <p:spTgt spid="126985"/>
                                        </p:tgtEl>
                                        <p:attrNameLst>
                                          <p:attrName>style.visibility</p:attrName>
                                        </p:attrNameLst>
                                      </p:cBhvr>
                                      <p:to>
                                        <p:strVal val="visible"/>
                                      </p:to>
                                    </p:set>
                                    <p:anim from="(-#ppt_w/2)" to="(#ppt_x)" calcmode="lin" valueType="num">
                                      <p:cBhvr>
                                        <p:cTn id="41" dur="600" fill="hold">
                                          <p:stCondLst>
                                            <p:cond delay="0"/>
                                          </p:stCondLst>
                                        </p:cTn>
                                        <p:tgtEl>
                                          <p:spTgt spid="126985"/>
                                        </p:tgtEl>
                                        <p:attrNameLst>
                                          <p:attrName>ppt_x</p:attrName>
                                        </p:attrNameLst>
                                      </p:cBhvr>
                                    </p:anim>
                                    <p:anim from="0" to="-1.0" calcmode="lin" valueType="num">
                                      <p:cBhvr>
                                        <p:cTn id="42" dur="200" decel="50000" autoRev="1" fill="hold">
                                          <p:stCondLst>
                                            <p:cond delay="600"/>
                                          </p:stCondLst>
                                        </p:cTn>
                                        <p:tgtEl>
                                          <p:spTgt spid="126985"/>
                                        </p:tgtEl>
                                        <p:attrNameLst>
                                          <p:attrName>xshear</p:attrName>
                                        </p:attrNameLst>
                                      </p:cBhvr>
                                    </p:anim>
                                    <p:animScale>
                                      <p:cBhvr>
                                        <p:cTn id="43" dur="200" decel="100000" autoRev="1" fill="hold">
                                          <p:stCondLst>
                                            <p:cond delay="600"/>
                                          </p:stCondLst>
                                        </p:cTn>
                                        <p:tgtEl>
                                          <p:spTgt spid="126985"/>
                                        </p:tgtEl>
                                      </p:cBhvr>
                                      <p:from x="100000" y="100000"/>
                                      <p:to x="80000" y="100000"/>
                                    </p:animScale>
                                    <p:anim by="(#ppt_h/3+#ppt_w*0.1)" calcmode="lin" valueType="num">
                                      <p:cBhvr additive="sum">
                                        <p:cTn id="44" dur="200" decel="100000" autoRev="1" fill="hold">
                                          <p:stCondLst>
                                            <p:cond delay="600"/>
                                          </p:stCondLst>
                                        </p:cTn>
                                        <p:tgtEl>
                                          <p:spTgt spid="126985"/>
                                        </p:tgtEl>
                                        <p:attrNameLst>
                                          <p:attrName>ppt_x</p:attrName>
                                        </p:attrNameLst>
                                      </p:cBhvr>
                                    </p:anim>
                                  </p:childTnLst>
                                </p:cTn>
                              </p:par>
                            </p:childTnLst>
                          </p:cTn>
                        </p:par>
                      </p:childTnLst>
                    </p:cTn>
                  </p:par>
                  <p:par>
                    <p:cTn id="45" fill="hold">
                      <p:stCondLst>
                        <p:cond delay="indefinite"/>
                      </p:stCondLst>
                      <p:childTnLst>
                        <p:par>
                          <p:cTn id="46" fill="hold">
                            <p:stCondLst>
                              <p:cond delay="0"/>
                            </p:stCondLst>
                            <p:childTnLst>
                              <p:par>
                                <p:cTn id="47" presetID="3" presetClass="entr" presetSubtype="10" fill="hold" nodeType="clickEffect">
                                  <p:stCondLst>
                                    <p:cond delay="0"/>
                                  </p:stCondLst>
                                  <p:childTnLst>
                                    <p:set>
                                      <p:cBhvr>
                                        <p:cTn id="48" dur="1" fill="hold">
                                          <p:stCondLst>
                                            <p:cond delay="0"/>
                                          </p:stCondLst>
                                        </p:cTn>
                                        <p:tgtEl>
                                          <p:spTgt spid="126986">
                                            <p:txEl>
                                              <p:pRg st="0" end="0"/>
                                            </p:txEl>
                                          </p:spTgt>
                                        </p:tgtEl>
                                        <p:attrNameLst>
                                          <p:attrName>style.visibility</p:attrName>
                                        </p:attrNameLst>
                                      </p:cBhvr>
                                      <p:to>
                                        <p:strVal val="visible"/>
                                      </p:to>
                                    </p:set>
                                    <p:animEffect transition="in" filter="blinds(horizontal)">
                                      <p:cBhvr>
                                        <p:cTn id="49" dur="500"/>
                                        <p:tgtEl>
                                          <p:spTgt spid="126986">
                                            <p:txEl>
                                              <p:pRg st="0" end="0"/>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34" presetClass="entr" presetSubtype="0" fill="hold" grpId="0" nodeType="clickEffect">
                                  <p:stCondLst>
                                    <p:cond delay="0"/>
                                  </p:stCondLst>
                                  <p:childTnLst>
                                    <p:set>
                                      <p:cBhvr>
                                        <p:cTn id="53" dur="1" fill="hold">
                                          <p:stCondLst>
                                            <p:cond delay="0"/>
                                          </p:stCondLst>
                                        </p:cTn>
                                        <p:tgtEl>
                                          <p:spTgt spid="126990"/>
                                        </p:tgtEl>
                                        <p:attrNameLst>
                                          <p:attrName>style.visibility</p:attrName>
                                        </p:attrNameLst>
                                      </p:cBhvr>
                                      <p:to>
                                        <p:strVal val="visible"/>
                                      </p:to>
                                    </p:set>
                                    <p:anim from="(-#ppt_w/2)" to="(#ppt_x)" calcmode="lin" valueType="num">
                                      <p:cBhvr>
                                        <p:cTn id="54" dur="600" fill="hold">
                                          <p:stCondLst>
                                            <p:cond delay="0"/>
                                          </p:stCondLst>
                                        </p:cTn>
                                        <p:tgtEl>
                                          <p:spTgt spid="126990"/>
                                        </p:tgtEl>
                                        <p:attrNameLst>
                                          <p:attrName>ppt_x</p:attrName>
                                        </p:attrNameLst>
                                      </p:cBhvr>
                                    </p:anim>
                                    <p:anim from="0" to="-1.0" calcmode="lin" valueType="num">
                                      <p:cBhvr>
                                        <p:cTn id="55" dur="200" decel="50000" autoRev="1" fill="hold">
                                          <p:stCondLst>
                                            <p:cond delay="600"/>
                                          </p:stCondLst>
                                        </p:cTn>
                                        <p:tgtEl>
                                          <p:spTgt spid="126990"/>
                                        </p:tgtEl>
                                        <p:attrNameLst>
                                          <p:attrName>xshear</p:attrName>
                                        </p:attrNameLst>
                                      </p:cBhvr>
                                    </p:anim>
                                    <p:animScale>
                                      <p:cBhvr>
                                        <p:cTn id="56" dur="200" decel="100000" autoRev="1" fill="hold">
                                          <p:stCondLst>
                                            <p:cond delay="600"/>
                                          </p:stCondLst>
                                        </p:cTn>
                                        <p:tgtEl>
                                          <p:spTgt spid="126990"/>
                                        </p:tgtEl>
                                      </p:cBhvr>
                                      <p:from x="100000" y="100000"/>
                                      <p:to x="80000" y="100000"/>
                                    </p:animScale>
                                    <p:anim by="(#ppt_h/3+#ppt_w*0.1)" calcmode="lin" valueType="num">
                                      <p:cBhvr additive="sum">
                                        <p:cTn id="57" dur="200" decel="100000" autoRev="1" fill="hold">
                                          <p:stCondLst>
                                            <p:cond delay="600"/>
                                          </p:stCondLst>
                                        </p:cTn>
                                        <p:tgtEl>
                                          <p:spTgt spid="126990"/>
                                        </p:tgtEl>
                                        <p:attrNameLst>
                                          <p:attrName>ppt_x</p:attrName>
                                        </p:attrNameLst>
                                      </p:cBhvr>
                                    </p:anim>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nodeType="clickEffect">
                                  <p:stCondLst>
                                    <p:cond delay="0"/>
                                  </p:stCondLst>
                                  <p:childTnLst>
                                    <p:set>
                                      <p:cBhvr>
                                        <p:cTn id="61" dur="1" fill="hold">
                                          <p:stCondLst>
                                            <p:cond delay="0"/>
                                          </p:stCondLst>
                                        </p:cTn>
                                        <p:tgtEl>
                                          <p:spTgt spid="126987">
                                            <p:txEl>
                                              <p:pRg st="0" end="0"/>
                                            </p:txEl>
                                          </p:spTgt>
                                        </p:tgtEl>
                                        <p:attrNameLst>
                                          <p:attrName>style.visibility</p:attrName>
                                        </p:attrNameLst>
                                      </p:cBhvr>
                                      <p:to>
                                        <p:strVal val="visible"/>
                                      </p:to>
                                    </p:set>
                                    <p:animEffect transition="in" filter="blinds(horizontal)">
                                      <p:cBhvr>
                                        <p:cTn id="62" dur="500"/>
                                        <p:tgtEl>
                                          <p:spTgt spid="126987">
                                            <p:txEl>
                                              <p:pRg st="0" end="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nodeType="clickEffect">
                                  <p:stCondLst>
                                    <p:cond delay="0"/>
                                  </p:stCondLst>
                                  <p:childTnLst>
                                    <p:set>
                                      <p:cBhvr>
                                        <p:cTn id="66" dur="1" fill="hold">
                                          <p:stCondLst>
                                            <p:cond delay="0"/>
                                          </p:stCondLst>
                                        </p:cTn>
                                        <p:tgtEl>
                                          <p:spTgt spid="126993">
                                            <p:txEl>
                                              <p:pRg st="0" end="0"/>
                                            </p:txEl>
                                          </p:spTgt>
                                        </p:tgtEl>
                                        <p:attrNameLst>
                                          <p:attrName>style.visibility</p:attrName>
                                        </p:attrNameLst>
                                      </p:cBhvr>
                                      <p:to>
                                        <p:strVal val="visible"/>
                                      </p:to>
                                    </p:set>
                                    <p:animEffect transition="in" filter="blinds(horizontal)">
                                      <p:cBhvr>
                                        <p:cTn id="67" dur="500"/>
                                        <p:tgtEl>
                                          <p:spTgt spid="126993">
                                            <p:txEl>
                                              <p:pRg st="0" end="0"/>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34" presetClass="entr" presetSubtype="0" fill="hold" grpId="0" nodeType="clickEffect">
                                  <p:stCondLst>
                                    <p:cond delay="0"/>
                                  </p:stCondLst>
                                  <p:childTnLst>
                                    <p:set>
                                      <p:cBhvr>
                                        <p:cTn id="71" dur="1" fill="hold">
                                          <p:stCondLst>
                                            <p:cond delay="0"/>
                                          </p:stCondLst>
                                        </p:cTn>
                                        <p:tgtEl>
                                          <p:spTgt spid="126997"/>
                                        </p:tgtEl>
                                        <p:attrNameLst>
                                          <p:attrName>style.visibility</p:attrName>
                                        </p:attrNameLst>
                                      </p:cBhvr>
                                      <p:to>
                                        <p:strVal val="visible"/>
                                      </p:to>
                                    </p:set>
                                    <p:anim from="(-#ppt_w/2)" to="(#ppt_x)" calcmode="lin" valueType="num">
                                      <p:cBhvr>
                                        <p:cTn id="72" dur="600" fill="hold">
                                          <p:stCondLst>
                                            <p:cond delay="0"/>
                                          </p:stCondLst>
                                        </p:cTn>
                                        <p:tgtEl>
                                          <p:spTgt spid="126997"/>
                                        </p:tgtEl>
                                        <p:attrNameLst>
                                          <p:attrName>ppt_x</p:attrName>
                                        </p:attrNameLst>
                                      </p:cBhvr>
                                    </p:anim>
                                    <p:anim from="0" to="-1.0" calcmode="lin" valueType="num">
                                      <p:cBhvr>
                                        <p:cTn id="73" dur="200" decel="50000" autoRev="1" fill="hold">
                                          <p:stCondLst>
                                            <p:cond delay="600"/>
                                          </p:stCondLst>
                                        </p:cTn>
                                        <p:tgtEl>
                                          <p:spTgt spid="126997"/>
                                        </p:tgtEl>
                                        <p:attrNameLst>
                                          <p:attrName>xshear</p:attrName>
                                        </p:attrNameLst>
                                      </p:cBhvr>
                                    </p:anim>
                                    <p:animScale>
                                      <p:cBhvr>
                                        <p:cTn id="74" dur="200" decel="100000" autoRev="1" fill="hold">
                                          <p:stCondLst>
                                            <p:cond delay="600"/>
                                          </p:stCondLst>
                                        </p:cTn>
                                        <p:tgtEl>
                                          <p:spTgt spid="126997"/>
                                        </p:tgtEl>
                                      </p:cBhvr>
                                      <p:from x="100000" y="100000"/>
                                      <p:to x="80000" y="100000"/>
                                    </p:animScale>
                                    <p:anim by="(#ppt_h/3+#ppt_w*0.1)" calcmode="lin" valueType="num">
                                      <p:cBhvr additive="sum">
                                        <p:cTn id="75" dur="200" decel="100000" autoRev="1" fill="hold">
                                          <p:stCondLst>
                                            <p:cond delay="600"/>
                                          </p:stCondLst>
                                        </p:cTn>
                                        <p:tgtEl>
                                          <p:spTgt spid="126997"/>
                                        </p:tgtEl>
                                        <p:attrNameLst>
                                          <p:attrName>ppt_x</p:attrName>
                                        </p:attrNameLst>
                                      </p:cBhvr>
                                    </p:anim>
                                  </p:childTnLst>
                                </p:cTn>
                              </p:par>
                            </p:childTnLst>
                          </p:cTn>
                        </p:par>
                      </p:childTnLst>
                    </p:cTn>
                  </p:par>
                  <p:par>
                    <p:cTn id="76" fill="hold">
                      <p:stCondLst>
                        <p:cond delay="indefinite"/>
                      </p:stCondLst>
                      <p:childTnLst>
                        <p:par>
                          <p:cTn id="77" fill="hold">
                            <p:stCondLst>
                              <p:cond delay="0"/>
                            </p:stCondLst>
                            <p:childTnLst>
                              <p:par>
                                <p:cTn id="78" presetID="3" presetClass="entr" presetSubtype="10" fill="hold" nodeType="clickEffect">
                                  <p:stCondLst>
                                    <p:cond delay="0"/>
                                  </p:stCondLst>
                                  <p:childTnLst>
                                    <p:set>
                                      <p:cBhvr>
                                        <p:cTn id="79" dur="1" fill="hold">
                                          <p:stCondLst>
                                            <p:cond delay="0"/>
                                          </p:stCondLst>
                                        </p:cTn>
                                        <p:tgtEl>
                                          <p:spTgt spid="126994">
                                            <p:txEl>
                                              <p:pRg st="0" end="0"/>
                                            </p:txEl>
                                          </p:spTgt>
                                        </p:tgtEl>
                                        <p:attrNameLst>
                                          <p:attrName>style.visibility</p:attrName>
                                        </p:attrNameLst>
                                      </p:cBhvr>
                                      <p:to>
                                        <p:strVal val="visible"/>
                                      </p:to>
                                    </p:set>
                                    <p:animEffect transition="in" filter="blinds(horizontal)">
                                      <p:cBhvr>
                                        <p:cTn id="80" dur="500"/>
                                        <p:tgtEl>
                                          <p:spTgt spid="126994">
                                            <p:txEl>
                                              <p:pRg st="0" end="0"/>
                                            </p:txEl>
                                          </p:spTgt>
                                        </p:tgtEl>
                                      </p:cBhvr>
                                    </p:animEffect>
                                  </p:childTnLst>
                                </p:cTn>
                              </p:par>
                            </p:childTnLst>
                          </p:cTn>
                        </p:par>
                      </p:childTnLst>
                    </p:cTn>
                  </p:par>
                  <p:par>
                    <p:cTn id="81" fill="hold">
                      <p:stCondLst>
                        <p:cond delay="indefinite"/>
                      </p:stCondLst>
                      <p:childTnLst>
                        <p:par>
                          <p:cTn id="82" fill="hold">
                            <p:stCondLst>
                              <p:cond delay="0"/>
                            </p:stCondLst>
                            <p:childTnLst>
                              <p:par>
                                <p:cTn id="83" presetID="34" presetClass="entr" presetSubtype="0" fill="hold" grpId="0" nodeType="clickEffect">
                                  <p:stCondLst>
                                    <p:cond delay="0"/>
                                  </p:stCondLst>
                                  <p:childTnLst>
                                    <p:set>
                                      <p:cBhvr>
                                        <p:cTn id="84" dur="1" fill="hold">
                                          <p:stCondLst>
                                            <p:cond delay="0"/>
                                          </p:stCondLst>
                                        </p:cTn>
                                        <p:tgtEl>
                                          <p:spTgt spid="127010"/>
                                        </p:tgtEl>
                                        <p:attrNameLst>
                                          <p:attrName>style.visibility</p:attrName>
                                        </p:attrNameLst>
                                      </p:cBhvr>
                                      <p:to>
                                        <p:strVal val="visible"/>
                                      </p:to>
                                    </p:set>
                                    <p:anim from="(-#ppt_w/2)" to="(#ppt_x)" calcmode="lin" valueType="num">
                                      <p:cBhvr>
                                        <p:cTn id="85" dur="600" fill="hold">
                                          <p:stCondLst>
                                            <p:cond delay="0"/>
                                          </p:stCondLst>
                                        </p:cTn>
                                        <p:tgtEl>
                                          <p:spTgt spid="127010"/>
                                        </p:tgtEl>
                                        <p:attrNameLst>
                                          <p:attrName>ppt_x</p:attrName>
                                        </p:attrNameLst>
                                      </p:cBhvr>
                                    </p:anim>
                                    <p:anim from="0" to="-1.0" calcmode="lin" valueType="num">
                                      <p:cBhvr>
                                        <p:cTn id="86" dur="200" decel="50000" autoRev="1" fill="hold">
                                          <p:stCondLst>
                                            <p:cond delay="600"/>
                                          </p:stCondLst>
                                        </p:cTn>
                                        <p:tgtEl>
                                          <p:spTgt spid="127010"/>
                                        </p:tgtEl>
                                        <p:attrNameLst>
                                          <p:attrName>xshear</p:attrName>
                                        </p:attrNameLst>
                                      </p:cBhvr>
                                    </p:anim>
                                    <p:animScale>
                                      <p:cBhvr>
                                        <p:cTn id="87" dur="200" decel="100000" autoRev="1" fill="hold">
                                          <p:stCondLst>
                                            <p:cond delay="600"/>
                                          </p:stCondLst>
                                        </p:cTn>
                                        <p:tgtEl>
                                          <p:spTgt spid="127010"/>
                                        </p:tgtEl>
                                      </p:cBhvr>
                                      <p:from x="100000" y="100000"/>
                                      <p:to x="80000" y="100000"/>
                                    </p:animScale>
                                    <p:anim by="(#ppt_h/3+#ppt_w*0.1)" calcmode="lin" valueType="num">
                                      <p:cBhvr additive="sum">
                                        <p:cTn id="88" dur="200" decel="100000" autoRev="1" fill="hold">
                                          <p:stCondLst>
                                            <p:cond delay="600"/>
                                          </p:stCondLst>
                                        </p:cTn>
                                        <p:tgtEl>
                                          <p:spTgt spid="127010"/>
                                        </p:tgtEl>
                                        <p:attrNameLst>
                                          <p:attrName>ppt_x</p:attrName>
                                        </p:attrNameLst>
                                      </p:cBhvr>
                                    </p:anim>
                                  </p:childTnLst>
                                </p:cTn>
                              </p:par>
                            </p:childTnLst>
                          </p:cTn>
                        </p:par>
                      </p:childTnLst>
                    </p:cTn>
                  </p:par>
                  <p:par>
                    <p:cTn id="89" fill="hold">
                      <p:stCondLst>
                        <p:cond delay="indefinite"/>
                      </p:stCondLst>
                      <p:childTnLst>
                        <p:par>
                          <p:cTn id="90" fill="hold">
                            <p:stCondLst>
                              <p:cond delay="0"/>
                            </p:stCondLst>
                            <p:childTnLst>
                              <p:par>
                                <p:cTn id="91" presetID="3" presetClass="entr" presetSubtype="10" fill="hold" nodeType="clickEffect">
                                  <p:stCondLst>
                                    <p:cond delay="0"/>
                                  </p:stCondLst>
                                  <p:childTnLst>
                                    <p:set>
                                      <p:cBhvr>
                                        <p:cTn id="92" dur="1" fill="hold">
                                          <p:stCondLst>
                                            <p:cond delay="0"/>
                                          </p:stCondLst>
                                        </p:cTn>
                                        <p:tgtEl>
                                          <p:spTgt spid="126995">
                                            <p:txEl>
                                              <p:pRg st="0" end="0"/>
                                            </p:txEl>
                                          </p:spTgt>
                                        </p:tgtEl>
                                        <p:attrNameLst>
                                          <p:attrName>style.visibility</p:attrName>
                                        </p:attrNameLst>
                                      </p:cBhvr>
                                      <p:to>
                                        <p:strVal val="visible"/>
                                      </p:to>
                                    </p:set>
                                    <p:animEffect transition="in" filter="blinds(horizontal)">
                                      <p:cBhvr>
                                        <p:cTn id="93" dur="500"/>
                                        <p:tgtEl>
                                          <p:spTgt spid="126995">
                                            <p:txEl>
                                              <p:pRg st="0" end="0"/>
                                            </p:txEl>
                                          </p:spTgt>
                                        </p:tgtEl>
                                      </p:cBhvr>
                                    </p:animEffect>
                                  </p:childTnLst>
                                </p:cTn>
                              </p:par>
                            </p:childTnLst>
                          </p:cTn>
                        </p:par>
                      </p:childTnLst>
                    </p:cTn>
                  </p:par>
                  <p:par>
                    <p:cTn id="94" fill="hold">
                      <p:stCondLst>
                        <p:cond delay="indefinite"/>
                      </p:stCondLst>
                      <p:childTnLst>
                        <p:par>
                          <p:cTn id="95" fill="hold">
                            <p:stCondLst>
                              <p:cond delay="0"/>
                            </p:stCondLst>
                            <p:childTnLst>
                              <p:par>
                                <p:cTn id="96" presetID="34" presetClass="entr" presetSubtype="0" fill="hold" grpId="0" nodeType="clickEffect">
                                  <p:stCondLst>
                                    <p:cond delay="0"/>
                                  </p:stCondLst>
                                  <p:childTnLst>
                                    <p:set>
                                      <p:cBhvr>
                                        <p:cTn id="97" dur="1" fill="hold">
                                          <p:stCondLst>
                                            <p:cond delay="0"/>
                                          </p:stCondLst>
                                        </p:cTn>
                                        <p:tgtEl>
                                          <p:spTgt spid="126989"/>
                                        </p:tgtEl>
                                        <p:attrNameLst>
                                          <p:attrName>style.visibility</p:attrName>
                                        </p:attrNameLst>
                                      </p:cBhvr>
                                      <p:to>
                                        <p:strVal val="visible"/>
                                      </p:to>
                                    </p:set>
                                    <p:anim from="(-#ppt_w/2)" to="(#ppt_x)" calcmode="lin" valueType="num">
                                      <p:cBhvr>
                                        <p:cTn id="98" dur="600" fill="hold">
                                          <p:stCondLst>
                                            <p:cond delay="0"/>
                                          </p:stCondLst>
                                        </p:cTn>
                                        <p:tgtEl>
                                          <p:spTgt spid="126989"/>
                                        </p:tgtEl>
                                        <p:attrNameLst>
                                          <p:attrName>ppt_x</p:attrName>
                                        </p:attrNameLst>
                                      </p:cBhvr>
                                    </p:anim>
                                    <p:anim from="0" to="-1.0" calcmode="lin" valueType="num">
                                      <p:cBhvr>
                                        <p:cTn id="99" dur="200" decel="50000" autoRev="1" fill="hold">
                                          <p:stCondLst>
                                            <p:cond delay="600"/>
                                          </p:stCondLst>
                                        </p:cTn>
                                        <p:tgtEl>
                                          <p:spTgt spid="126989"/>
                                        </p:tgtEl>
                                        <p:attrNameLst>
                                          <p:attrName>xshear</p:attrName>
                                        </p:attrNameLst>
                                      </p:cBhvr>
                                    </p:anim>
                                    <p:animScale>
                                      <p:cBhvr>
                                        <p:cTn id="100" dur="200" decel="100000" autoRev="1" fill="hold">
                                          <p:stCondLst>
                                            <p:cond delay="600"/>
                                          </p:stCondLst>
                                        </p:cTn>
                                        <p:tgtEl>
                                          <p:spTgt spid="126989"/>
                                        </p:tgtEl>
                                      </p:cBhvr>
                                      <p:from x="100000" y="100000"/>
                                      <p:to x="80000" y="100000"/>
                                    </p:animScale>
                                    <p:anim by="(#ppt_h/3+#ppt_w*0.1)" calcmode="lin" valueType="num">
                                      <p:cBhvr additive="sum">
                                        <p:cTn id="101" dur="200" decel="100000" autoRev="1" fill="hold">
                                          <p:stCondLst>
                                            <p:cond delay="600"/>
                                          </p:stCondLst>
                                        </p:cTn>
                                        <p:tgtEl>
                                          <p:spTgt spid="126989"/>
                                        </p:tgtEl>
                                        <p:attrNameLst>
                                          <p:attrName>ppt_x</p:attrName>
                                        </p:attrNameLst>
                                      </p:cBhvr>
                                    </p:anim>
                                  </p:childTnLst>
                                </p:cTn>
                              </p:par>
                            </p:childTnLst>
                          </p:cTn>
                        </p:par>
                      </p:childTnLst>
                    </p:cTn>
                  </p:par>
                  <p:par>
                    <p:cTn id="102" fill="hold">
                      <p:stCondLst>
                        <p:cond delay="indefinite"/>
                      </p:stCondLst>
                      <p:childTnLst>
                        <p:par>
                          <p:cTn id="103" fill="hold">
                            <p:stCondLst>
                              <p:cond delay="0"/>
                            </p:stCondLst>
                            <p:childTnLst>
                              <p:par>
                                <p:cTn id="104" presetID="3" presetClass="entr" presetSubtype="10" fill="hold" nodeType="clickEffect">
                                  <p:stCondLst>
                                    <p:cond delay="0"/>
                                  </p:stCondLst>
                                  <p:childTnLst>
                                    <p:set>
                                      <p:cBhvr>
                                        <p:cTn id="105" dur="1" fill="hold">
                                          <p:stCondLst>
                                            <p:cond delay="0"/>
                                          </p:stCondLst>
                                        </p:cTn>
                                        <p:tgtEl>
                                          <p:spTgt spid="126988">
                                            <p:txEl>
                                              <p:pRg st="0" end="0"/>
                                            </p:txEl>
                                          </p:spTgt>
                                        </p:tgtEl>
                                        <p:attrNameLst>
                                          <p:attrName>style.visibility</p:attrName>
                                        </p:attrNameLst>
                                      </p:cBhvr>
                                      <p:to>
                                        <p:strVal val="visible"/>
                                      </p:to>
                                    </p:set>
                                    <p:animEffect transition="in" filter="blinds(horizontal)">
                                      <p:cBhvr>
                                        <p:cTn id="106" dur="500"/>
                                        <p:tgtEl>
                                          <p:spTgt spid="126988">
                                            <p:txEl>
                                              <p:pRg st="0" end="0"/>
                                            </p:txEl>
                                          </p:spTgt>
                                        </p:tgtEl>
                                      </p:cBhvr>
                                    </p:animEffect>
                                  </p:childTnLst>
                                </p:cTn>
                              </p:par>
                            </p:childTnLst>
                          </p:cTn>
                        </p:par>
                      </p:childTnLst>
                    </p:cTn>
                  </p:par>
                  <p:par>
                    <p:cTn id="107" fill="hold">
                      <p:stCondLst>
                        <p:cond delay="indefinite"/>
                      </p:stCondLst>
                      <p:childTnLst>
                        <p:par>
                          <p:cTn id="108" fill="hold">
                            <p:stCondLst>
                              <p:cond delay="0"/>
                            </p:stCondLst>
                            <p:childTnLst>
                              <p:par>
                                <p:cTn id="109" presetID="3" presetClass="entr" presetSubtype="10" fill="hold" nodeType="clickEffect">
                                  <p:stCondLst>
                                    <p:cond delay="0"/>
                                  </p:stCondLst>
                                  <p:childTnLst>
                                    <p:set>
                                      <p:cBhvr>
                                        <p:cTn id="110" dur="1" fill="hold">
                                          <p:stCondLst>
                                            <p:cond delay="0"/>
                                          </p:stCondLst>
                                        </p:cTn>
                                        <p:tgtEl>
                                          <p:spTgt spid="126991">
                                            <p:txEl>
                                              <p:pRg st="0" end="0"/>
                                            </p:txEl>
                                          </p:spTgt>
                                        </p:tgtEl>
                                        <p:attrNameLst>
                                          <p:attrName>style.visibility</p:attrName>
                                        </p:attrNameLst>
                                      </p:cBhvr>
                                      <p:to>
                                        <p:strVal val="visible"/>
                                      </p:to>
                                    </p:set>
                                    <p:animEffect transition="in" filter="blinds(horizontal)">
                                      <p:cBhvr>
                                        <p:cTn id="111" dur="500"/>
                                        <p:tgtEl>
                                          <p:spTgt spid="126991">
                                            <p:txEl>
                                              <p:pRg st="0" end="0"/>
                                            </p:txEl>
                                          </p:spTgt>
                                        </p:tgtEl>
                                      </p:cBhvr>
                                    </p:animEffect>
                                  </p:childTnLst>
                                </p:cTn>
                              </p:par>
                            </p:childTnLst>
                          </p:cTn>
                        </p:par>
                      </p:childTnLst>
                    </p:cTn>
                  </p:par>
                  <p:par>
                    <p:cTn id="112" fill="hold">
                      <p:stCondLst>
                        <p:cond delay="indefinite"/>
                      </p:stCondLst>
                      <p:childTnLst>
                        <p:par>
                          <p:cTn id="113" fill="hold">
                            <p:stCondLst>
                              <p:cond delay="0"/>
                            </p:stCondLst>
                            <p:childTnLst>
                              <p:par>
                                <p:cTn id="114" presetID="34" presetClass="entr" presetSubtype="0" fill="hold" grpId="0" nodeType="clickEffect">
                                  <p:stCondLst>
                                    <p:cond delay="0"/>
                                  </p:stCondLst>
                                  <p:childTnLst>
                                    <p:set>
                                      <p:cBhvr>
                                        <p:cTn id="115" dur="1" fill="hold">
                                          <p:stCondLst>
                                            <p:cond delay="0"/>
                                          </p:stCondLst>
                                        </p:cTn>
                                        <p:tgtEl>
                                          <p:spTgt spid="126996"/>
                                        </p:tgtEl>
                                        <p:attrNameLst>
                                          <p:attrName>style.visibility</p:attrName>
                                        </p:attrNameLst>
                                      </p:cBhvr>
                                      <p:to>
                                        <p:strVal val="visible"/>
                                      </p:to>
                                    </p:set>
                                    <p:anim from="(-#ppt_w/2)" to="(#ppt_x)" calcmode="lin" valueType="num">
                                      <p:cBhvr>
                                        <p:cTn id="116" dur="600" fill="hold">
                                          <p:stCondLst>
                                            <p:cond delay="0"/>
                                          </p:stCondLst>
                                        </p:cTn>
                                        <p:tgtEl>
                                          <p:spTgt spid="126996"/>
                                        </p:tgtEl>
                                        <p:attrNameLst>
                                          <p:attrName>ppt_x</p:attrName>
                                        </p:attrNameLst>
                                      </p:cBhvr>
                                    </p:anim>
                                    <p:anim from="0" to="-1.0" calcmode="lin" valueType="num">
                                      <p:cBhvr>
                                        <p:cTn id="117" dur="200" decel="50000" autoRev="1" fill="hold">
                                          <p:stCondLst>
                                            <p:cond delay="600"/>
                                          </p:stCondLst>
                                        </p:cTn>
                                        <p:tgtEl>
                                          <p:spTgt spid="126996"/>
                                        </p:tgtEl>
                                        <p:attrNameLst>
                                          <p:attrName>xshear</p:attrName>
                                        </p:attrNameLst>
                                      </p:cBhvr>
                                    </p:anim>
                                    <p:animScale>
                                      <p:cBhvr>
                                        <p:cTn id="118" dur="200" decel="100000" autoRev="1" fill="hold">
                                          <p:stCondLst>
                                            <p:cond delay="600"/>
                                          </p:stCondLst>
                                        </p:cTn>
                                        <p:tgtEl>
                                          <p:spTgt spid="126996"/>
                                        </p:tgtEl>
                                      </p:cBhvr>
                                      <p:from x="100000" y="100000"/>
                                      <p:to x="80000" y="100000"/>
                                    </p:animScale>
                                    <p:anim by="(#ppt_h/3+#ppt_w*0.1)" calcmode="lin" valueType="num">
                                      <p:cBhvr additive="sum">
                                        <p:cTn id="119" dur="200" decel="100000" autoRev="1" fill="hold">
                                          <p:stCondLst>
                                            <p:cond delay="600"/>
                                          </p:stCondLst>
                                        </p:cTn>
                                        <p:tgtEl>
                                          <p:spTgt spid="126996"/>
                                        </p:tgtEl>
                                        <p:attrNameLst>
                                          <p:attrName>ppt_x</p:attrName>
                                        </p:attrNameLst>
                                      </p:cBhvr>
                                    </p:anim>
                                  </p:childTnLst>
                                </p:cTn>
                              </p:par>
                            </p:childTnLst>
                          </p:cTn>
                        </p:par>
                      </p:childTnLst>
                    </p:cTn>
                  </p:par>
                  <p:par>
                    <p:cTn id="120" fill="hold">
                      <p:stCondLst>
                        <p:cond delay="indefinite"/>
                      </p:stCondLst>
                      <p:childTnLst>
                        <p:par>
                          <p:cTn id="121" fill="hold">
                            <p:stCondLst>
                              <p:cond delay="0"/>
                            </p:stCondLst>
                            <p:childTnLst>
                              <p:par>
                                <p:cTn id="122" presetID="3" presetClass="entr" presetSubtype="10" fill="hold" nodeType="clickEffect">
                                  <p:stCondLst>
                                    <p:cond delay="0"/>
                                  </p:stCondLst>
                                  <p:childTnLst>
                                    <p:set>
                                      <p:cBhvr>
                                        <p:cTn id="123" dur="1" fill="hold">
                                          <p:stCondLst>
                                            <p:cond delay="0"/>
                                          </p:stCondLst>
                                        </p:cTn>
                                        <p:tgtEl>
                                          <p:spTgt spid="126992">
                                            <p:txEl>
                                              <p:pRg st="0" end="0"/>
                                            </p:txEl>
                                          </p:spTgt>
                                        </p:tgtEl>
                                        <p:attrNameLst>
                                          <p:attrName>style.visibility</p:attrName>
                                        </p:attrNameLst>
                                      </p:cBhvr>
                                      <p:to>
                                        <p:strVal val="visible"/>
                                      </p:to>
                                    </p:set>
                                    <p:animEffect transition="in" filter="blinds(horizontal)">
                                      <p:cBhvr>
                                        <p:cTn id="124" dur="500"/>
                                        <p:tgtEl>
                                          <p:spTgt spid="12699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983" grpId="0" animBg="1"/>
      <p:bldP spid="126985" grpId="0" animBg="1"/>
      <p:bldP spid="126989" grpId="0" animBg="1"/>
      <p:bldP spid="126990" grpId="0" animBg="1"/>
      <p:bldP spid="126996" grpId="0" animBg="1"/>
      <p:bldP spid="126997" grpId="0" animBg="1"/>
      <p:bldP spid="126999" grpId="0" animBg="1"/>
      <p:bldP spid="12701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chemeClr val="accent6">
                    <a:lumMod val="50000"/>
                  </a:schemeClr>
                </a:solidFill>
                <a:latin typeface="Arial Narrow" pitchFamily="34" charset="0"/>
              </a:rPr>
              <a:t>Distanza delle Stelle</a:t>
            </a:r>
            <a:endParaRPr lang="it-IT" b="1" dirty="0">
              <a:solidFill>
                <a:schemeClr val="accent6">
                  <a:lumMod val="50000"/>
                </a:schemeClr>
              </a:solidFill>
              <a:latin typeface="Arial Narrow" pitchFamily="34" charset="0"/>
            </a:endParaRPr>
          </a:p>
        </p:txBody>
      </p:sp>
      <p:sp>
        <p:nvSpPr>
          <p:cNvPr id="3" name="Segnaposto contenuto 2"/>
          <p:cNvSpPr>
            <a:spLocks noGrp="1"/>
          </p:cNvSpPr>
          <p:nvPr>
            <p:ph sz="quarter" idx="1"/>
          </p:nvPr>
        </p:nvSpPr>
        <p:spPr/>
        <p:txBody>
          <a:bodyPr>
            <a:normAutofit/>
          </a:bodyPr>
          <a:lstStyle/>
          <a:p>
            <a:pPr algn="just"/>
            <a:r>
              <a:rPr lang="it-IT" sz="2800" b="1" dirty="0" smtClean="0">
                <a:solidFill>
                  <a:schemeClr val="accent6">
                    <a:lumMod val="50000"/>
                  </a:schemeClr>
                </a:solidFill>
                <a:latin typeface="Arial Narrow" pitchFamily="34" charset="0"/>
                <a:cs typeface="Times New Roman" pitchFamily="18" charset="0"/>
              </a:rPr>
              <a:t>La distanza tra una Stella e la Terra non si misura in miglia o in chilometri ma in anni luce, ricorrendo alla velocità della luce. È importante ricordare che l’anno luce è un unità di misura spaziale, non temporale. La distanza che la luce copre in un anno è un anno luce. La luce viaggia a 299.000 chilometri al secondo ovvero a un miliardo e 76 chilometri all’ora. Quindi un anno luce equivale a circa 9.426 </a:t>
            </a:r>
            <a:r>
              <a:rPr lang="it-IT" sz="2800" b="1" dirty="0" err="1" smtClean="0">
                <a:solidFill>
                  <a:schemeClr val="accent6">
                    <a:lumMod val="50000"/>
                  </a:schemeClr>
                </a:solidFill>
                <a:latin typeface="Arial Narrow" pitchFamily="34" charset="0"/>
                <a:cs typeface="Times New Roman" pitchFamily="18" charset="0"/>
              </a:rPr>
              <a:t>mliardi</a:t>
            </a:r>
            <a:r>
              <a:rPr lang="it-IT" sz="2800" b="1" dirty="0" smtClean="0">
                <a:solidFill>
                  <a:schemeClr val="accent6">
                    <a:lumMod val="50000"/>
                  </a:schemeClr>
                </a:solidFill>
                <a:latin typeface="Arial Narrow" pitchFamily="34" charset="0"/>
                <a:cs typeface="Times New Roman" pitchFamily="18" charset="0"/>
              </a:rPr>
              <a:t> di chilometri</a:t>
            </a:r>
            <a:r>
              <a:rPr lang="it-IT" sz="2800" dirty="0" smtClean="0">
                <a:solidFill>
                  <a:schemeClr val="accent5">
                    <a:lumMod val="20000"/>
                    <a:lumOff val="80000"/>
                  </a:schemeClr>
                </a:solidFill>
                <a:latin typeface="Times New Roman" pitchFamily="18" charset="0"/>
                <a:cs typeface="Times New Roman" pitchFamily="18" charset="0"/>
              </a:rPr>
              <a:t>. </a:t>
            </a:r>
            <a:endParaRPr lang="it-IT" sz="2800" dirty="0">
              <a:solidFill>
                <a:schemeClr val="accent5">
                  <a:lumMod val="20000"/>
                  <a:lumOff val="80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
          </p:nvPr>
        </p:nvSpPr>
        <p:spPr>
          <a:xfrm>
            <a:off x="457200" y="476672"/>
            <a:ext cx="7467600" cy="5997280"/>
          </a:xfrm>
        </p:spPr>
        <p:txBody>
          <a:bodyPr>
            <a:normAutofit/>
          </a:bodyPr>
          <a:lstStyle/>
          <a:p>
            <a:pPr algn="just"/>
            <a:r>
              <a:rPr lang="it-IT" sz="3200" b="1" dirty="0" smtClean="0">
                <a:solidFill>
                  <a:schemeClr val="accent6">
                    <a:lumMod val="50000"/>
                  </a:schemeClr>
                </a:solidFill>
                <a:latin typeface="Arial Narrow" pitchFamily="34" charset="0"/>
                <a:cs typeface="Times New Roman" pitchFamily="18" charset="0"/>
              </a:rPr>
              <a:t>La luce della nostra stella, il Sole, impiega 8 minuti per raggiungere la Terra. Dopo il Sole la stella più vicina alla Terra è </a:t>
            </a:r>
            <a:r>
              <a:rPr lang="it-IT" sz="3200" b="1" dirty="0" err="1" smtClean="0">
                <a:solidFill>
                  <a:schemeClr val="accent6">
                    <a:lumMod val="50000"/>
                  </a:schemeClr>
                </a:solidFill>
                <a:latin typeface="Arial Narrow" pitchFamily="34" charset="0"/>
                <a:cs typeface="Times New Roman" pitchFamily="18" charset="0"/>
              </a:rPr>
              <a:t>Alpha</a:t>
            </a:r>
            <a:r>
              <a:rPr lang="it-IT" sz="3200" b="1" dirty="0" smtClean="0">
                <a:solidFill>
                  <a:schemeClr val="accent6">
                    <a:lumMod val="50000"/>
                  </a:schemeClr>
                </a:solidFill>
                <a:latin typeface="Arial Narrow" pitchFamily="34" charset="0"/>
                <a:cs typeface="Times New Roman" pitchFamily="18" charset="0"/>
              </a:rPr>
              <a:t> Centauri, che dista 4,3 anni luce dalla Terra. Invece </a:t>
            </a:r>
            <a:r>
              <a:rPr lang="it-IT" sz="3200" b="1" dirty="0" err="1" smtClean="0">
                <a:solidFill>
                  <a:schemeClr val="accent6">
                    <a:lumMod val="50000"/>
                  </a:schemeClr>
                </a:solidFill>
                <a:latin typeface="Arial Narrow" pitchFamily="34" charset="0"/>
                <a:cs typeface="Times New Roman" pitchFamily="18" charset="0"/>
              </a:rPr>
              <a:t>Deneb</a:t>
            </a:r>
            <a:r>
              <a:rPr lang="it-IT" sz="3200" b="1" dirty="0" smtClean="0">
                <a:solidFill>
                  <a:schemeClr val="accent6">
                    <a:lumMod val="50000"/>
                  </a:schemeClr>
                </a:solidFill>
                <a:latin typeface="Arial Narrow" pitchFamily="34" charset="0"/>
                <a:cs typeface="Times New Roman" pitchFamily="18" charset="0"/>
              </a:rPr>
              <a:t>, nella costellazione del Cigno dista più di 1000 anni luce. Significa che la luce che vediamo oggi partì da quella stella più di mille anni fa. È possibile  che la stella non esista più!</a:t>
            </a:r>
          </a:p>
          <a:p>
            <a:pPr algn="just">
              <a:buNone/>
            </a:pPr>
            <a:endParaRPr lang="it-IT" sz="3200" b="1" dirty="0">
              <a:solidFill>
                <a:schemeClr val="accent6">
                  <a:lumMod val="50000"/>
                </a:schemeClr>
              </a:solidFill>
              <a:latin typeface="Arial Narrow" pitchFamily="34" charset="0"/>
              <a:cs typeface="Times New Roman"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oggia">
  <a:themeElements>
    <a:clrScheme name="Terra">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Carta">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Loggi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215</TotalTime>
  <Words>876</Words>
  <Application>Microsoft Office PowerPoint</Application>
  <PresentationFormat>Presentazione su schermo (4:3)</PresentationFormat>
  <Paragraphs>76</Paragraphs>
  <Slides>19</Slides>
  <Notes>19</Notes>
  <HiddenSlides>0</HiddenSlides>
  <MMClips>0</MMClips>
  <ScaleCrop>false</ScaleCrop>
  <HeadingPairs>
    <vt:vector size="4" baseType="variant">
      <vt:variant>
        <vt:lpstr>Tema</vt:lpstr>
      </vt:variant>
      <vt:variant>
        <vt:i4>1</vt:i4>
      </vt:variant>
      <vt:variant>
        <vt:lpstr>Titoli diapositive</vt:lpstr>
      </vt:variant>
      <vt:variant>
        <vt:i4>19</vt:i4>
      </vt:variant>
    </vt:vector>
  </HeadingPairs>
  <TitlesOfParts>
    <vt:vector size="20" baseType="lpstr">
      <vt:lpstr>Loggia</vt:lpstr>
      <vt:lpstr>Diapositiva 1</vt:lpstr>
      <vt:lpstr>Diapositiva 2</vt:lpstr>
      <vt:lpstr>Diapositiva 3</vt:lpstr>
      <vt:lpstr>Diapositiva 4</vt:lpstr>
      <vt:lpstr>Ma che cos’è una stella?</vt:lpstr>
      <vt:lpstr>Diapositiva 6</vt:lpstr>
      <vt:lpstr>Diapositiva 7</vt:lpstr>
      <vt:lpstr>Distanza delle Stelle</vt:lpstr>
      <vt:lpstr>Diapositiva 9</vt:lpstr>
      <vt:lpstr>La costellazione dei Gemelli</vt:lpstr>
      <vt:lpstr>La costellazione del Cigno</vt:lpstr>
      <vt:lpstr>La costellazione della Lyra</vt:lpstr>
      <vt:lpstr>La costellazione di Cassiopea</vt:lpstr>
      <vt:lpstr>La costellazione di Andromeda</vt:lpstr>
      <vt:lpstr>Diapositiva 15</vt:lpstr>
      <vt:lpstr>Fascia dell’eclittica</vt:lpstr>
      <vt:lpstr>TANGRAM </vt:lpstr>
      <vt:lpstr>Diapositiva 18</vt:lpstr>
      <vt:lpstr>Costruzione del Tangram</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Viaggio nel tempo tra le Stelle</dc:title>
  <dc:creator>cerere ferdinandea</dc:creator>
  <cp:lastModifiedBy>Utente Windows</cp:lastModifiedBy>
  <cp:revision>36</cp:revision>
  <dcterms:created xsi:type="dcterms:W3CDTF">2012-01-13T15:39:02Z</dcterms:created>
  <dcterms:modified xsi:type="dcterms:W3CDTF">2013-03-03T09:18:02Z</dcterms:modified>
</cp:coreProperties>
</file>